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42" r:id="rId1"/>
    <p:sldMasterId id="2147483980" r:id="rId2"/>
    <p:sldMasterId id="2147484027" r:id="rId3"/>
  </p:sldMasterIdLst>
  <p:notesMasterIdLst>
    <p:notesMasterId r:id="rId57"/>
  </p:notesMasterIdLst>
  <p:handoutMasterIdLst>
    <p:handoutMasterId r:id="rId58"/>
  </p:handoutMasterIdLst>
  <p:sldIdLst>
    <p:sldId id="257" r:id="rId4"/>
    <p:sldId id="491" r:id="rId5"/>
    <p:sldId id="538" r:id="rId6"/>
    <p:sldId id="493" r:id="rId7"/>
    <p:sldId id="492" r:id="rId8"/>
    <p:sldId id="501" r:id="rId9"/>
    <p:sldId id="496" r:id="rId10"/>
    <p:sldId id="495" r:id="rId11"/>
    <p:sldId id="540" r:id="rId12"/>
    <p:sldId id="541" r:id="rId13"/>
    <p:sldId id="936" r:id="rId14"/>
    <p:sldId id="938" r:id="rId15"/>
    <p:sldId id="498" r:id="rId16"/>
    <p:sldId id="499" r:id="rId17"/>
    <p:sldId id="503" r:id="rId18"/>
    <p:sldId id="504" r:id="rId19"/>
    <p:sldId id="505" r:id="rId20"/>
    <p:sldId id="506" r:id="rId21"/>
    <p:sldId id="507" r:id="rId22"/>
    <p:sldId id="508" r:id="rId23"/>
    <p:sldId id="509" r:id="rId24"/>
    <p:sldId id="510" r:id="rId25"/>
    <p:sldId id="511" r:id="rId26"/>
    <p:sldId id="939" r:id="rId27"/>
    <p:sldId id="512" r:id="rId28"/>
    <p:sldId id="513" r:id="rId29"/>
    <p:sldId id="514" r:id="rId30"/>
    <p:sldId id="515" r:id="rId31"/>
    <p:sldId id="516" r:id="rId32"/>
    <p:sldId id="517" r:id="rId33"/>
    <p:sldId id="518" r:id="rId34"/>
    <p:sldId id="519" r:id="rId35"/>
    <p:sldId id="520" r:id="rId36"/>
    <p:sldId id="521" r:id="rId37"/>
    <p:sldId id="522" r:id="rId38"/>
    <p:sldId id="523" r:id="rId39"/>
    <p:sldId id="524" r:id="rId40"/>
    <p:sldId id="525" r:id="rId41"/>
    <p:sldId id="526" r:id="rId42"/>
    <p:sldId id="527" r:id="rId43"/>
    <p:sldId id="935" r:id="rId44"/>
    <p:sldId id="539" r:id="rId45"/>
    <p:sldId id="528" r:id="rId46"/>
    <p:sldId id="529" r:id="rId47"/>
    <p:sldId id="530" r:id="rId48"/>
    <p:sldId id="531" r:id="rId49"/>
    <p:sldId id="532" r:id="rId50"/>
    <p:sldId id="533" r:id="rId51"/>
    <p:sldId id="534" r:id="rId52"/>
    <p:sldId id="535" r:id="rId53"/>
    <p:sldId id="536" r:id="rId54"/>
    <p:sldId id="537" r:id="rId55"/>
    <p:sldId id="483" r:id="rId56"/>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
      <p:font typeface="Gill Sans MT" panose="020B0502020104020203" pitchFamily="34" charset="0"/>
      <p:regular r:id="rId67"/>
      <p:bold r:id="rId68"/>
      <p:italic r:id="rId69"/>
      <p:boldItalic r:id="rId70"/>
    </p:embeddedFont>
    <p:embeddedFont>
      <p:font typeface="Roboto" panose="02000000000000000000" pitchFamily="2" charset="0"/>
      <p:regular r:id="rId71"/>
      <p:bold r:id="rId72"/>
    </p:embeddedFont>
    <p:embeddedFont>
      <p:font typeface="Roboto Black" panose="02000000000000000000" pitchFamily="2" charset="0"/>
      <p:bold r:id="rId73"/>
      <p:italic r:id="rId74"/>
      <p:boldItalic r:id="rId75"/>
    </p:embeddedFont>
    <p:embeddedFont>
      <p:font typeface="Segoe UI" panose="020B0502040204020203" pitchFamily="34" charset="0"/>
      <p:regular r:id="rId76"/>
      <p:bold r:id="rId77"/>
      <p:italic r:id="rId78"/>
      <p:boldItalic r:id="rId79"/>
    </p:embeddedFont>
    <p:embeddedFont>
      <p:font typeface="Segoe UI Light" panose="020B0502040204020203" pitchFamily="34" charset="0"/>
      <p:regular r:id="rId80"/>
      <p:italic r:id="rId81"/>
    </p:embeddedFont>
    <p:embeddedFont>
      <p:font typeface="Segoe UI Semibold" panose="020B0702040204020203" pitchFamily="34" charset="0"/>
      <p:regular r:id="rId82"/>
      <p:bold r:id="rId83"/>
      <p:italic r:id="rId84"/>
      <p:boldItalic r:id="rId85"/>
    </p:embeddedFont>
    <p:embeddedFont>
      <p:font typeface="Trebuchet MS" panose="020B0603020202020204" pitchFamily="34" charset="0"/>
      <p:regular r:id="rId86"/>
      <p:bold r:id="rId87"/>
      <p:italic r:id="rId88"/>
      <p:boldItalic r:id="rId8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AA5"/>
    <a:srgbClr val="F5DEBD"/>
    <a:srgbClr val="F1CF9D"/>
    <a:srgbClr val="EDDF7B"/>
    <a:srgbClr val="F0E48C"/>
    <a:srgbClr val="47265F"/>
    <a:srgbClr val="5D3D74"/>
    <a:srgbClr val="DFDADE"/>
    <a:srgbClr val="0066FF"/>
    <a:srgbClr val="E1D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88571" autoAdjust="0"/>
  </p:normalViewPr>
  <p:slideViewPr>
    <p:cSldViewPr snapToGrid="0">
      <p:cViewPr varScale="1">
        <p:scale>
          <a:sx n="92" d="100"/>
          <a:sy n="92" d="100"/>
        </p:scale>
        <p:origin x="975" y="97"/>
      </p:cViewPr>
      <p:guideLst>
        <p:guide orient="horz" pos="2160"/>
        <p:guide pos="3840"/>
      </p:guideLst>
    </p:cSldViewPr>
  </p:slideViewPr>
  <p:outlineViewPr>
    <p:cViewPr>
      <p:scale>
        <a:sx n="33" d="100"/>
        <a:sy n="33" d="100"/>
      </p:scale>
      <p:origin x="0" y="-9592"/>
    </p:cViewPr>
  </p:outlineViewPr>
  <p:notesTextViewPr>
    <p:cViewPr>
      <p:scale>
        <a:sx n="1" d="1"/>
        <a:sy n="1" d="1"/>
      </p:scale>
      <p:origin x="0" y="0"/>
    </p:cViewPr>
  </p:notesTextViewPr>
  <p:sorterViewPr>
    <p:cViewPr>
      <p:scale>
        <a:sx n="100" d="100"/>
        <a:sy n="100" d="100"/>
      </p:scale>
      <p:origin x="0" y="-2372"/>
    </p:cViewPr>
  </p:sorterViewPr>
  <p:notesViewPr>
    <p:cSldViewPr snapToGrid="0">
      <p:cViewPr varScale="1">
        <p:scale>
          <a:sx n="77" d="100"/>
          <a:sy n="77" d="100"/>
        </p:scale>
        <p:origin x="3701"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font" Target="fonts/font13.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Lamch" userId="c857380096ac6d0f" providerId="LiveId" clId="{3B0FC0D2-FB9A-4ED3-98E2-5A793AA9BE1F}"/>
    <pc:docChg chg="undo custSel addSld delSld modSld addMainMaster delMainMaster modMainMaster">
      <pc:chgData name="Joanna Lamch" userId="c857380096ac6d0f" providerId="LiveId" clId="{3B0FC0D2-FB9A-4ED3-98E2-5A793AA9BE1F}" dt="2020-07-19T19:53:42.600" v="877" actId="14100"/>
      <pc:docMkLst>
        <pc:docMk/>
      </pc:docMkLst>
      <pc:sldChg chg="delSp modSp mod">
        <pc:chgData name="Joanna Lamch" userId="c857380096ac6d0f" providerId="LiveId" clId="{3B0FC0D2-FB9A-4ED3-98E2-5A793AA9BE1F}" dt="2020-07-19T18:45:58.403" v="57" actId="20577"/>
        <pc:sldMkLst>
          <pc:docMk/>
          <pc:sldMk cId="1799897283" sldId="257"/>
        </pc:sldMkLst>
        <pc:spChg chg="mod">
          <ac:chgData name="Joanna Lamch" userId="c857380096ac6d0f" providerId="LiveId" clId="{3B0FC0D2-FB9A-4ED3-98E2-5A793AA9BE1F}" dt="2020-07-19T18:45:58.403" v="57" actId="20577"/>
          <ac:spMkLst>
            <pc:docMk/>
            <pc:sldMk cId="1799897283" sldId="257"/>
            <ac:spMk id="4" creationId="{86697E0D-69E2-47CD-BD46-8CA136DD9831}"/>
          </ac:spMkLst>
        </pc:spChg>
        <pc:spChg chg="del">
          <ac:chgData name="Joanna Lamch" userId="c857380096ac6d0f" providerId="LiveId" clId="{3B0FC0D2-FB9A-4ED3-98E2-5A793AA9BE1F}" dt="2020-07-19T18:45:29.344" v="4" actId="478"/>
          <ac:spMkLst>
            <pc:docMk/>
            <pc:sldMk cId="1799897283" sldId="257"/>
            <ac:spMk id="7" creationId="{A7BBE199-35F3-4E5C-92CE-5172B8F1994A}"/>
          </ac:spMkLst>
        </pc:spChg>
        <pc:picChg chg="del mod">
          <ac:chgData name="Joanna Lamch" userId="c857380096ac6d0f" providerId="LiveId" clId="{3B0FC0D2-FB9A-4ED3-98E2-5A793AA9BE1F}" dt="2020-07-19T18:45:25.447" v="3" actId="478"/>
          <ac:picMkLst>
            <pc:docMk/>
            <pc:sldMk cId="1799897283" sldId="257"/>
            <ac:picMk id="6" creationId="{C5EA4EC1-D68A-4D79-8A7F-781DDE333DF5}"/>
          </ac:picMkLst>
        </pc:picChg>
        <pc:picChg chg="del">
          <ac:chgData name="Joanna Lamch" userId="c857380096ac6d0f" providerId="LiveId" clId="{3B0FC0D2-FB9A-4ED3-98E2-5A793AA9BE1F}" dt="2020-07-19T18:45:29.344" v="4" actId="478"/>
          <ac:picMkLst>
            <pc:docMk/>
            <pc:sldMk cId="1799897283" sldId="257"/>
            <ac:picMk id="8" creationId="{22161EFC-B138-459A-B872-3578181A60A2}"/>
          </ac:picMkLst>
        </pc:picChg>
      </pc:sldChg>
      <pc:sldChg chg="del">
        <pc:chgData name="Joanna Lamch" userId="c857380096ac6d0f" providerId="LiveId" clId="{3B0FC0D2-FB9A-4ED3-98E2-5A793AA9BE1F}" dt="2020-07-19T18:45:09.176" v="0" actId="47"/>
        <pc:sldMkLst>
          <pc:docMk/>
          <pc:sldMk cId="183410880" sldId="293"/>
        </pc:sldMkLst>
      </pc:sldChg>
      <pc:sldChg chg="del">
        <pc:chgData name="Joanna Lamch" userId="c857380096ac6d0f" providerId="LiveId" clId="{3B0FC0D2-FB9A-4ED3-98E2-5A793AA9BE1F}" dt="2020-07-19T18:45:09.176" v="0" actId="47"/>
        <pc:sldMkLst>
          <pc:docMk/>
          <pc:sldMk cId="1490496896" sldId="296"/>
        </pc:sldMkLst>
      </pc:sldChg>
      <pc:sldChg chg="del">
        <pc:chgData name="Joanna Lamch" userId="c857380096ac6d0f" providerId="LiveId" clId="{3B0FC0D2-FB9A-4ED3-98E2-5A793AA9BE1F}" dt="2020-07-19T18:45:09.176" v="0" actId="47"/>
        <pc:sldMkLst>
          <pc:docMk/>
          <pc:sldMk cId="1250059663" sldId="301"/>
        </pc:sldMkLst>
      </pc:sldChg>
      <pc:sldChg chg="del">
        <pc:chgData name="Joanna Lamch" userId="c857380096ac6d0f" providerId="LiveId" clId="{3B0FC0D2-FB9A-4ED3-98E2-5A793AA9BE1F}" dt="2020-07-19T18:45:09.176" v="0" actId="47"/>
        <pc:sldMkLst>
          <pc:docMk/>
          <pc:sldMk cId="3911709411" sldId="317"/>
        </pc:sldMkLst>
      </pc:sldChg>
      <pc:sldChg chg="del">
        <pc:chgData name="Joanna Lamch" userId="c857380096ac6d0f" providerId="LiveId" clId="{3B0FC0D2-FB9A-4ED3-98E2-5A793AA9BE1F}" dt="2020-07-19T18:45:09.176" v="0" actId="47"/>
        <pc:sldMkLst>
          <pc:docMk/>
          <pc:sldMk cId="1906151986" sldId="318"/>
        </pc:sldMkLst>
      </pc:sldChg>
      <pc:sldChg chg="del">
        <pc:chgData name="Joanna Lamch" userId="c857380096ac6d0f" providerId="LiveId" clId="{3B0FC0D2-FB9A-4ED3-98E2-5A793AA9BE1F}" dt="2020-07-19T18:45:13.399" v="1" actId="47"/>
        <pc:sldMkLst>
          <pc:docMk/>
          <pc:sldMk cId="1533033155" sldId="322"/>
        </pc:sldMkLst>
      </pc:sldChg>
      <pc:sldChg chg="del">
        <pc:chgData name="Joanna Lamch" userId="c857380096ac6d0f" providerId="LiveId" clId="{3B0FC0D2-FB9A-4ED3-98E2-5A793AA9BE1F}" dt="2020-07-19T18:45:09.176" v="0" actId="47"/>
        <pc:sldMkLst>
          <pc:docMk/>
          <pc:sldMk cId="521769486" sldId="327"/>
        </pc:sldMkLst>
      </pc:sldChg>
      <pc:sldChg chg="del">
        <pc:chgData name="Joanna Lamch" userId="c857380096ac6d0f" providerId="LiveId" clId="{3B0FC0D2-FB9A-4ED3-98E2-5A793AA9BE1F}" dt="2020-07-19T18:45:09.176" v="0" actId="47"/>
        <pc:sldMkLst>
          <pc:docMk/>
          <pc:sldMk cId="1678486266" sldId="337"/>
        </pc:sldMkLst>
      </pc:sldChg>
      <pc:sldChg chg="del">
        <pc:chgData name="Joanna Lamch" userId="c857380096ac6d0f" providerId="LiveId" clId="{3B0FC0D2-FB9A-4ED3-98E2-5A793AA9BE1F}" dt="2020-07-19T18:45:09.176" v="0" actId="47"/>
        <pc:sldMkLst>
          <pc:docMk/>
          <pc:sldMk cId="1957538308" sldId="350"/>
        </pc:sldMkLst>
      </pc:sldChg>
      <pc:sldChg chg="del">
        <pc:chgData name="Joanna Lamch" userId="c857380096ac6d0f" providerId="LiveId" clId="{3B0FC0D2-FB9A-4ED3-98E2-5A793AA9BE1F}" dt="2020-07-19T18:45:09.176" v="0" actId="47"/>
        <pc:sldMkLst>
          <pc:docMk/>
          <pc:sldMk cId="2106928687" sldId="352"/>
        </pc:sldMkLst>
      </pc:sldChg>
      <pc:sldChg chg="del">
        <pc:chgData name="Joanna Lamch" userId="c857380096ac6d0f" providerId="LiveId" clId="{3B0FC0D2-FB9A-4ED3-98E2-5A793AA9BE1F}" dt="2020-07-19T18:45:09.176" v="0" actId="47"/>
        <pc:sldMkLst>
          <pc:docMk/>
          <pc:sldMk cId="2267662147" sldId="357"/>
        </pc:sldMkLst>
      </pc:sldChg>
      <pc:sldChg chg="del">
        <pc:chgData name="Joanna Lamch" userId="c857380096ac6d0f" providerId="LiveId" clId="{3B0FC0D2-FB9A-4ED3-98E2-5A793AA9BE1F}" dt="2020-07-19T18:45:09.176" v="0" actId="47"/>
        <pc:sldMkLst>
          <pc:docMk/>
          <pc:sldMk cId="3651560961" sldId="368"/>
        </pc:sldMkLst>
      </pc:sldChg>
      <pc:sldChg chg="del">
        <pc:chgData name="Joanna Lamch" userId="c857380096ac6d0f" providerId="LiveId" clId="{3B0FC0D2-FB9A-4ED3-98E2-5A793AA9BE1F}" dt="2020-07-19T18:45:09.176" v="0" actId="47"/>
        <pc:sldMkLst>
          <pc:docMk/>
          <pc:sldMk cId="3924889129" sldId="369"/>
        </pc:sldMkLst>
      </pc:sldChg>
      <pc:sldChg chg="del">
        <pc:chgData name="Joanna Lamch" userId="c857380096ac6d0f" providerId="LiveId" clId="{3B0FC0D2-FB9A-4ED3-98E2-5A793AA9BE1F}" dt="2020-07-19T18:45:09.176" v="0" actId="47"/>
        <pc:sldMkLst>
          <pc:docMk/>
          <pc:sldMk cId="961528930" sldId="371"/>
        </pc:sldMkLst>
      </pc:sldChg>
      <pc:sldChg chg="del">
        <pc:chgData name="Joanna Lamch" userId="c857380096ac6d0f" providerId="LiveId" clId="{3B0FC0D2-FB9A-4ED3-98E2-5A793AA9BE1F}" dt="2020-07-19T18:45:09.176" v="0" actId="47"/>
        <pc:sldMkLst>
          <pc:docMk/>
          <pc:sldMk cId="4066927728" sldId="383"/>
        </pc:sldMkLst>
      </pc:sldChg>
      <pc:sldChg chg="del">
        <pc:chgData name="Joanna Lamch" userId="c857380096ac6d0f" providerId="LiveId" clId="{3B0FC0D2-FB9A-4ED3-98E2-5A793AA9BE1F}" dt="2020-07-19T18:45:09.176" v="0" actId="47"/>
        <pc:sldMkLst>
          <pc:docMk/>
          <pc:sldMk cId="918071270" sldId="385"/>
        </pc:sldMkLst>
      </pc:sldChg>
      <pc:sldChg chg="del">
        <pc:chgData name="Joanna Lamch" userId="c857380096ac6d0f" providerId="LiveId" clId="{3B0FC0D2-FB9A-4ED3-98E2-5A793AA9BE1F}" dt="2020-07-19T18:45:13.399" v="1" actId="47"/>
        <pc:sldMkLst>
          <pc:docMk/>
          <pc:sldMk cId="3214869969" sldId="409"/>
        </pc:sldMkLst>
      </pc:sldChg>
      <pc:sldChg chg="del">
        <pc:chgData name="Joanna Lamch" userId="c857380096ac6d0f" providerId="LiveId" clId="{3B0FC0D2-FB9A-4ED3-98E2-5A793AA9BE1F}" dt="2020-07-19T18:45:09.176" v="0" actId="47"/>
        <pc:sldMkLst>
          <pc:docMk/>
          <pc:sldMk cId="1606420716" sldId="421"/>
        </pc:sldMkLst>
      </pc:sldChg>
      <pc:sldChg chg="del">
        <pc:chgData name="Joanna Lamch" userId="c857380096ac6d0f" providerId="LiveId" clId="{3B0FC0D2-FB9A-4ED3-98E2-5A793AA9BE1F}" dt="2020-07-19T18:45:09.176" v="0" actId="47"/>
        <pc:sldMkLst>
          <pc:docMk/>
          <pc:sldMk cId="1662696564" sldId="423"/>
        </pc:sldMkLst>
      </pc:sldChg>
      <pc:sldChg chg="del">
        <pc:chgData name="Joanna Lamch" userId="c857380096ac6d0f" providerId="LiveId" clId="{3B0FC0D2-FB9A-4ED3-98E2-5A793AA9BE1F}" dt="2020-07-19T18:45:09.176" v="0" actId="47"/>
        <pc:sldMkLst>
          <pc:docMk/>
          <pc:sldMk cId="142344175" sldId="434"/>
        </pc:sldMkLst>
      </pc:sldChg>
      <pc:sldChg chg="del">
        <pc:chgData name="Joanna Lamch" userId="c857380096ac6d0f" providerId="LiveId" clId="{3B0FC0D2-FB9A-4ED3-98E2-5A793AA9BE1F}" dt="2020-07-19T18:45:09.176" v="0" actId="47"/>
        <pc:sldMkLst>
          <pc:docMk/>
          <pc:sldMk cId="4277508330" sldId="444"/>
        </pc:sldMkLst>
      </pc:sldChg>
      <pc:sldChg chg="del">
        <pc:chgData name="Joanna Lamch" userId="c857380096ac6d0f" providerId="LiveId" clId="{3B0FC0D2-FB9A-4ED3-98E2-5A793AA9BE1F}" dt="2020-07-19T18:45:09.176" v="0" actId="47"/>
        <pc:sldMkLst>
          <pc:docMk/>
          <pc:sldMk cId="4091786050" sldId="445"/>
        </pc:sldMkLst>
      </pc:sldChg>
      <pc:sldChg chg="del">
        <pc:chgData name="Joanna Lamch" userId="c857380096ac6d0f" providerId="LiveId" clId="{3B0FC0D2-FB9A-4ED3-98E2-5A793AA9BE1F}" dt="2020-07-19T18:45:09.176" v="0" actId="47"/>
        <pc:sldMkLst>
          <pc:docMk/>
          <pc:sldMk cId="798990643" sldId="449"/>
        </pc:sldMkLst>
      </pc:sldChg>
      <pc:sldChg chg="del">
        <pc:chgData name="Joanna Lamch" userId="c857380096ac6d0f" providerId="LiveId" clId="{3B0FC0D2-FB9A-4ED3-98E2-5A793AA9BE1F}" dt="2020-07-19T18:45:09.176" v="0" actId="47"/>
        <pc:sldMkLst>
          <pc:docMk/>
          <pc:sldMk cId="2313180427" sldId="450"/>
        </pc:sldMkLst>
      </pc:sldChg>
      <pc:sldChg chg="del">
        <pc:chgData name="Joanna Lamch" userId="c857380096ac6d0f" providerId="LiveId" clId="{3B0FC0D2-FB9A-4ED3-98E2-5A793AA9BE1F}" dt="2020-07-19T18:45:09.176" v="0" actId="47"/>
        <pc:sldMkLst>
          <pc:docMk/>
          <pc:sldMk cId="2814981207" sldId="451"/>
        </pc:sldMkLst>
      </pc:sldChg>
      <pc:sldChg chg="del">
        <pc:chgData name="Joanna Lamch" userId="c857380096ac6d0f" providerId="LiveId" clId="{3B0FC0D2-FB9A-4ED3-98E2-5A793AA9BE1F}" dt="2020-07-19T18:45:09.176" v="0" actId="47"/>
        <pc:sldMkLst>
          <pc:docMk/>
          <pc:sldMk cId="1805705492" sldId="452"/>
        </pc:sldMkLst>
      </pc:sldChg>
      <pc:sldChg chg="del">
        <pc:chgData name="Joanna Lamch" userId="c857380096ac6d0f" providerId="LiveId" clId="{3B0FC0D2-FB9A-4ED3-98E2-5A793AA9BE1F}" dt="2020-07-19T18:45:09.176" v="0" actId="47"/>
        <pc:sldMkLst>
          <pc:docMk/>
          <pc:sldMk cId="3476186807" sldId="453"/>
        </pc:sldMkLst>
      </pc:sldChg>
      <pc:sldChg chg="del">
        <pc:chgData name="Joanna Lamch" userId="c857380096ac6d0f" providerId="LiveId" clId="{3B0FC0D2-FB9A-4ED3-98E2-5A793AA9BE1F}" dt="2020-07-19T18:45:09.176" v="0" actId="47"/>
        <pc:sldMkLst>
          <pc:docMk/>
          <pc:sldMk cId="2307485075" sldId="454"/>
        </pc:sldMkLst>
      </pc:sldChg>
      <pc:sldChg chg="del">
        <pc:chgData name="Joanna Lamch" userId="c857380096ac6d0f" providerId="LiveId" clId="{3B0FC0D2-FB9A-4ED3-98E2-5A793AA9BE1F}" dt="2020-07-19T18:45:09.176" v="0" actId="47"/>
        <pc:sldMkLst>
          <pc:docMk/>
          <pc:sldMk cId="2247880213" sldId="460"/>
        </pc:sldMkLst>
      </pc:sldChg>
      <pc:sldChg chg="del">
        <pc:chgData name="Joanna Lamch" userId="c857380096ac6d0f" providerId="LiveId" clId="{3B0FC0D2-FB9A-4ED3-98E2-5A793AA9BE1F}" dt="2020-07-19T18:45:09.176" v="0" actId="47"/>
        <pc:sldMkLst>
          <pc:docMk/>
          <pc:sldMk cId="696700249" sldId="461"/>
        </pc:sldMkLst>
      </pc:sldChg>
      <pc:sldChg chg="del">
        <pc:chgData name="Joanna Lamch" userId="c857380096ac6d0f" providerId="LiveId" clId="{3B0FC0D2-FB9A-4ED3-98E2-5A793AA9BE1F}" dt="2020-07-19T18:45:09.176" v="0" actId="47"/>
        <pc:sldMkLst>
          <pc:docMk/>
          <pc:sldMk cId="1963366543" sldId="471"/>
        </pc:sldMkLst>
      </pc:sldChg>
      <pc:sldChg chg="del">
        <pc:chgData name="Joanna Lamch" userId="c857380096ac6d0f" providerId="LiveId" clId="{3B0FC0D2-FB9A-4ED3-98E2-5A793AA9BE1F}" dt="2020-07-19T18:45:09.176" v="0" actId="47"/>
        <pc:sldMkLst>
          <pc:docMk/>
          <pc:sldMk cId="1901399455" sldId="472"/>
        </pc:sldMkLst>
      </pc:sldChg>
      <pc:sldChg chg="del">
        <pc:chgData name="Joanna Lamch" userId="c857380096ac6d0f" providerId="LiveId" clId="{3B0FC0D2-FB9A-4ED3-98E2-5A793AA9BE1F}" dt="2020-07-19T18:45:09.176" v="0" actId="47"/>
        <pc:sldMkLst>
          <pc:docMk/>
          <pc:sldMk cId="732994508" sldId="474"/>
        </pc:sldMkLst>
      </pc:sldChg>
      <pc:sldChg chg="del">
        <pc:chgData name="Joanna Lamch" userId="c857380096ac6d0f" providerId="LiveId" clId="{3B0FC0D2-FB9A-4ED3-98E2-5A793AA9BE1F}" dt="2020-07-19T18:45:09.176" v="0" actId="47"/>
        <pc:sldMkLst>
          <pc:docMk/>
          <pc:sldMk cId="2240999313" sldId="475"/>
        </pc:sldMkLst>
      </pc:sldChg>
      <pc:sldChg chg="del">
        <pc:chgData name="Joanna Lamch" userId="c857380096ac6d0f" providerId="LiveId" clId="{3B0FC0D2-FB9A-4ED3-98E2-5A793AA9BE1F}" dt="2020-07-19T18:45:09.176" v="0" actId="47"/>
        <pc:sldMkLst>
          <pc:docMk/>
          <pc:sldMk cId="2639995654" sldId="479"/>
        </pc:sldMkLst>
      </pc:sldChg>
      <pc:sldChg chg="del">
        <pc:chgData name="Joanna Lamch" userId="c857380096ac6d0f" providerId="LiveId" clId="{3B0FC0D2-FB9A-4ED3-98E2-5A793AA9BE1F}" dt="2020-07-19T18:45:09.176" v="0" actId="47"/>
        <pc:sldMkLst>
          <pc:docMk/>
          <pc:sldMk cId="1800239045" sldId="481"/>
        </pc:sldMkLst>
      </pc:sldChg>
      <pc:sldChg chg="del">
        <pc:chgData name="Joanna Lamch" userId="c857380096ac6d0f" providerId="LiveId" clId="{3B0FC0D2-FB9A-4ED3-98E2-5A793AA9BE1F}" dt="2020-07-19T18:45:09.176" v="0" actId="47"/>
        <pc:sldMkLst>
          <pc:docMk/>
          <pc:sldMk cId="2077290001" sldId="482"/>
        </pc:sldMkLst>
      </pc:sldChg>
      <pc:sldChg chg="delSp modSp add mod modClrScheme chgLayout">
        <pc:chgData name="Joanna Lamch" userId="c857380096ac6d0f" providerId="LiveId" clId="{3B0FC0D2-FB9A-4ED3-98E2-5A793AA9BE1F}" dt="2020-07-19T19:09:45.780" v="150" actId="700"/>
        <pc:sldMkLst>
          <pc:docMk/>
          <pc:sldMk cId="1507038379" sldId="484"/>
        </pc:sldMkLst>
        <pc:spChg chg="mod ord">
          <ac:chgData name="Joanna Lamch" userId="c857380096ac6d0f" providerId="LiveId" clId="{3B0FC0D2-FB9A-4ED3-98E2-5A793AA9BE1F}" dt="2020-07-19T19:09:45.780" v="150" actId="700"/>
          <ac:spMkLst>
            <pc:docMk/>
            <pc:sldMk cId="1507038379" sldId="484"/>
            <ac:spMk id="2" creationId="{DAADFE9D-3741-4C4B-B4EC-EBF23AABC8FE}"/>
          </ac:spMkLst>
        </pc:spChg>
        <pc:spChg chg="del">
          <ac:chgData name="Joanna Lamch" userId="c857380096ac6d0f" providerId="LiveId" clId="{3B0FC0D2-FB9A-4ED3-98E2-5A793AA9BE1F}" dt="2020-07-19T19:09:45.780" v="150" actId="700"/>
          <ac:spMkLst>
            <pc:docMk/>
            <pc:sldMk cId="1507038379" sldId="484"/>
            <ac:spMk id="3" creationId="{C3AC393C-5E9F-4AB7-A876-B03B1BD0F562}"/>
          </ac:spMkLst>
        </pc:spChg>
      </pc:sldChg>
      <pc:sldChg chg="modSp add mod modClrScheme chgLayout">
        <pc:chgData name="Joanna Lamch" userId="c857380096ac6d0f" providerId="LiveId" clId="{3B0FC0D2-FB9A-4ED3-98E2-5A793AA9BE1F}" dt="2020-07-19T19:34:24.360" v="285" actId="6549"/>
        <pc:sldMkLst>
          <pc:docMk/>
          <pc:sldMk cId="1191510989" sldId="485"/>
        </pc:sldMkLst>
        <pc:spChg chg="mod ord">
          <ac:chgData name="Joanna Lamch" userId="c857380096ac6d0f" providerId="LiveId" clId="{3B0FC0D2-FB9A-4ED3-98E2-5A793AA9BE1F}" dt="2020-07-19T19:34:24.360" v="285" actId="6549"/>
          <ac:spMkLst>
            <pc:docMk/>
            <pc:sldMk cId="1191510989" sldId="485"/>
            <ac:spMk id="3" creationId="{4F37E50E-EEE6-4502-BEEE-54A48C048E60}"/>
          </ac:spMkLst>
        </pc:spChg>
      </pc:sldChg>
      <pc:sldChg chg="del">
        <pc:chgData name="Joanna Lamch" userId="c857380096ac6d0f" providerId="LiveId" clId="{3B0FC0D2-FB9A-4ED3-98E2-5A793AA9BE1F}" dt="2020-07-19T18:45:09.176" v="0" actId="47"/>
        <pc:sldMkLst>
          <pc:docMk/>
          <pc:sldMk cId="2583396300" sldId="485"/>
        </pc:sldMkLst>
      </pc:sldChg>
      <pc:sldChg chg="del">
        <pc:chgData name="Joanna Lamch" userId="c857380096ac6d0f" providerId="LiveId" clId="{3B0FC0D2-FB9A-4ED3-98E2-5A793AA9BE1F}" dt="2020-07-19T18:45:09.176" v="0" actId="47"/>
        <pc:sldMkLst>
          <pc:docMk/>
          <pc:sldMk cId="1733762864" sldId="486"/>
        </pc:sldMkLst>
      </pc:sldChg>
      <pc:sldChg chg="addSp delSp modSp add mod modClrScheme chgLayout">
        <pc:chgData name="Joanna Lamch" userId="c857380096ac6d0f" providerId="LiveId" clId="{3B0FC0D2-FB9A-4ED3-98E2-5A793AA9BE1F}" dt="2020-07-19T19:35:52.739" v="352" actId="1036"/>
        <pc:sldMkLst>
          <pc:docMk/>
          <pc:sldMk cId="2719620878" sldId="486"/>
        </pc:sldMkLst>
        <pc:spChg chg="add del mod ord">
          <ac:chgData name="Joanna Lamch" userId="c857380096ac6d0f" providerId="LiveId" clId="{3B0FC0D2-FB9A-4ED3-98E2-5A793AA9BE1F}" dt="2020-07-19T19:34:50.402" v="288" actId="700"/>
          <ac:spMkLst>
            <pc:docMk/>
            <pc:sldMk cId="2719620878" sldId="486"/>
            <ac:spMk id="2" creationId="{D69BFFDD-1F1F-4C2D-A207-5A6BFB63EA88}"/>
          </ac:spMkLst>
        </pc:spChg>
        <pc:spChg chg="del mod ord">
          <ac:chgData name="Joanna Lamch" userId="c857380096ac6d0f" providerId="LiveId" clId="{3B0FC0D2-FB9A-4ED3-98E2-5A793AA9BE1F}" dt="2020-07-19T19:34:40.752" v="287" actId="478"/>
          <ac:spMkLst>
            <pc:docMk/>
            <pc:sldMk cId="2719620878" sldId="486"/>
            <ac:spMk id="3" creationId="{00000000-0000-0000-0000-000000000000}"/>
          </ac:spMkLst>
        </pc:spChg>
        <pc:spChg chg="add mod ord">
          <ac:chgData name="Joanna Lamch" userId="c857380096ac6d0f" providerId="LiveId" clId="{3B0FC0D2-FB9A-4ED3-98E2-5A793AA9BE1F}" dt="2020-07-19T19:35:52.739" v="352" actId="1036"/>
          <ac:spMkLst>
            <pc:docMk/>
            <pc:sldMk cId="2719620878" sldId="486"/>
            <ac:spMk id="5" creationId="{4C34BE69-0D0A-484C-9205-0AC1EF7EBF14}"/>
          </ac:spMkLst>
        </pc:spChg>
      </pc:sldChg>
      <pc:sldChg chg="addSp delSp modSp add mod modClrScheme chgLayout">
        <pc:chgData name="Joanna Lamch" userId="c857380096ac6d0f" providerId="LiveId" clId="{3B0FC0D2-FB9A-4ED3-98E2-5A793AA9BE1F}" dt="2020-07-19T19:36:02.557" v="365" actId="1036"/>
        <pc:sldMkLst>
          <pc:docMk/>
          <pc:sldMk cId="163057273" sldId="487"/>
        </pc:sldMkLst>
        <pc:spChg chg="add del mod ord">
          <ac:chgData name="Joanna Lamch" userId="c857380096ac6d0f" providerId="LiveId" clId="{3B0FC0D2-FB9A-4ED3-98E2-5A793AA9BE1F}" dt="2020-07-19T19:35:16.460" v="319" actId="700"/>
          <ac:spMkLst>
            <pc:docMk/>
            <pc:sldMk cId="163057273" sldId="487"/>
            <ac:spMk id="2" creationId="{D8426CC6-8FC1-4D30-B07D-6474F23FE300}"/>
          </ac:spMkLst>
        </pc:spChg>
        <pc:spChg chg="del mod ord">
          <ac:chgData name="Joanna Lamch" userId="c857380096ac6d0f" providerId="LiveId" clId="{3B0FC0D2-FB9A-4ED3-98E2-5A793AA9BE1F}" dt="2020-07-19T19:35:11.552" v="318" actId="478"/>
          <ac:spMkLst>
            <pc:docMk/>
            <pc:sldMk cId="163057273" sldId="487"/>
            <ac:spMk id="3" creationId="{00000000-0000-0000-0000-000000000000}"/>
          </ac:spMkLst>
        </pc:spChg>
        <pc:spChg chg="add mod ord">
          <ac:chgData name="Joanna Lamch" userId="c857380096ac6d0f" providerId="LiveId" clId="{3B0FC0D2-FB9A-4ED3-98E2-5A793AA9BE1F}" dt="2020-07-19T19:36:02.557" v="365" actId="1036"/>
          <ac:spMkLst>
            <pc:docMk/>
            <pc:sldMk cId="163057273" sldId="487"/>
            <ac:spMk id="4" creationId="{88607E92-89DC-479C-8276-105978351214}"/>
          </ac:spMkLst>
        </pc:spChg>
      </pc:sldChg>
      <pc:sldChg chg="del">
        <pc:chgData name="Joanna Lamch" userId="c857380096ac6d0f" providerId="LiveId" clId="{3B0FC0D2-FB9A-4ED3-98E2-5A793AA9BE1F}" dt="2020-07-19T18:45:09.176" v="0" actId="47"/>
        <pc:sldMkLst>
          <pc:docMk/>
          <pc:sldMk cId="3134637195" sldId="487"/>
        </pc:sldMkLst>
      </pc:sldChg>
      <pc:sldChg chg="del">
        <pc:chgData name="Joanna Lamch" userId="c857380096ac6d0f" providerId="LiveId" clId="{3B0FC0D2-FB9A-4ED3-98E2-5A793AA9BE1F}" dt="2020-07-19T18:45:09.176" v="0" actId="47"/>
        <pc:sldMkLst>
          <pc:docMk/>
          <pc:sldMk cId="3443333678" sldId="488"/>
        </pc:sldMkLst>
      </pc:sldChg>
      <pc:sldChg chg="addSp delSp modSp add mod modClrScheme chgLayout">
        <pc:chgData name="Joanna Lamch" userId="c857380096ac6d0f" providerId="LiveId" clId="{3B0FC0D2-FB9A-4ED3-98E2-5A793AA9BE1F}" dt="2020-07-19T19:36:08.571" v="368" actId="1035"/>
        <pc:sldMkLst>
          <pc:docMk/>
          <pc:sldMk cId="4275663442" sldId="488"/>
        </pc:sldMkLst>
        <pc:spChg chg="add del mod ord">
          <ac:chgData name="Joanna Lamch" userId="c857380096ac6d0f" providerId="LiveId" clId="{3B0FC0D2-FB9A-4ED3-98E2-5A793AA9BE1F}" dt="2020-07-19T19:35:32.174" v="334" actId="700"/>
          <ac:spMkLst>
            <pc:docMk/>
            <pc:sldMk cId="4275663442" sldId="488"/>
            <ac:spMk id="2" creationId="{86C3C148-6B5F-432E-9468-6357D3B1CE32}"/>
          </ac:spMkLst>
        </pc:spChg>
        <pc:spChg chg="del mod ord">
          <ac:chgData name="Joanna Lamch" userId="c857380096ac6d0f" providerId="LiveId" clId="{3B0FC0D2-FB9A-4ED3-98E2-5A793AA9BE1F}" dt="2020-07-19T19:35:27.252" v="333" actId="478"/>
          <ac:spMkLst>
            <pc:docMk/>
            <pc:sldMk cId="4275663442" sldId="488"/>
            <ac:spMk id="3" creationId="{00000000-0000-0000-0000-000000000000}"/>
          </ac:spMkLst>
        </pc:spChg>
        <pc:spChg chg="add mod ord">
          <ac:chgData name="Joanna Lamch" userId="c857380096ac6d0f" providerId="LiveId" clId="{3B0FC0D2-FB9A-4ED3-98E2-5A793AA9BE1F}" dt="2020-07-19T19:36:08.571" v="368" actId="1035"/>
          <ac:spMkLst>
            <pc:docMk/>
            <pc:sldMk cId="4275663442" sldId="488"/>
            <ac:spMk id="4" creationId="{9D90F233-C6E6-46F7-85A7-9394F44E0CA6}"/>
          </ac:spMkLst>
        </pc:spChg>
      </pc:sldChg>
      <pc:sldChg chg="addSp delSp modSp add mod modClrScheme chgLayout">
        <pc:chgData name="Joanna Lamch" userId="c857380096ac6d0f" providerId="LiveId" clId="{3B0FC0D2-FB9A-4ED3-98E2-5A793AA9BE1F}" dt="2020-07-19T19:36:33.887" v="389" actId="1035"/>
        <pc:sldMkLst>
          <pc:docMk/>
          <pc:sldMk cId="533121486" sldId="489"/>
        </pc:sldMkLst>
        <pc:spChg chg="add del mod ord">
          <ac:chgData name="Joanna Lamch" userId="c857380096ac6d0f" providerId="LiveId" clId="{3B0FC0D2-FB9A-4ED3-98E2-5A793AA9BE1F}" dt="2020-07-19T19:36:26.563" v="371" actId="700"/>
          <ac:spMkLst>
            <pc:docMk/>
            <pc:sldMk cId="533121486" sldId="489"/>
            <ac:spMk id="2" creationId="{47A72F96-F586-4EB7-99BD-4DB7496F2ABB}"/>
          </ac:spMkLst>
        </pc:spChg>
        <pc:spChg chg="del mod ord">
          <ac:chgData name="Joanna Lamch" userId="c857380096ac6d0f" providerId="LiveId" clId="{3B0FC0D2-FB9A-4ED3-98E2-5A793AA9BE1F}" dt="2020-07-19T19:36:18.799" v="370" actId="478"/>
          <ac:spMkLst>
            <pc:docMk/>
            <pc:sldMk cId="533121486" sldId="489"/>
            <ac:spMk id="3" creationId="{00000000-0000-0000-0000-000000000000}"/>
          </ac:spMkLst>
        </pc:spChg>
        <pc:spChg chg="add mod ord">
          <ac:chgData name="Joanna Lamch" userId="c857380096ac6d0f" providerId="LiveId" clId="{3B0FC0D2-FB9A-4ED3-98E2-5A793AA9BE1F}" dt="2020-07-19T19:36:33.887" v="389" actId="1035"/>
          <ac:spMkLst>
            <pc:docMk/>
            <pc:sldMk cId="533121486" sldId="489"/>
            <ac:spMk id="5" creationId="{C95B134C-D3DF-4FC0-9AB9-BE1128FD4FE9}"/>
          </ac:spMkLst>
        </pc:spChg>
      </pc:sldChg>
      <pc:sldChg chg="del">
        <pc:chgData name="Joanna Lamch" userId="c857380096ac6d0f" providerId="LiveId" clId="{3B0FC0D2-FB9A-4ED3-98E2-5A793AA9BE1F}" dt="2020-07-19T18:45:09.176" v="0" actId="47"/>
        <pc:sldMkLst>
          <pc:docMk/>
          <pc:sldMk cId="1786419707" sldId="489"/>
        </pc:sldMkLst>
      </pc:sldChg>
      <pc:sldChg chg="addSp delSp modSp add mod modClrScheme chgLayout">
        <pc:chgData name="Joanna Lamch" userId="c857380096ac6d0f" providerId="LiveId" clId="{3B0FC0D2-FB9A-4ED3-98E2-5A793AA9BE1F}" dt="2020-07-19T19:36:45.086" v="390" actId="700"/>
        <pc:sldMkLst>
          <pc:docMk/>
          <pc:sldMk cId="1360278424" sldId="490"/>
        </pc:sldMkLst>
        <pc:spChg chg="add del mod ord">
          <ac:chgData name="Joanna Lamch" userId="c857380096ac6d0f" providerId="LiveId" clId="{3B0FC0D2-FB9A-4ED3-98E2-5A793AA9BE1F}" dt="2020-07-19T19:36:45.086" v="390" actId="700"/>
          <ac:spMkLst>
            <pc:docMk/>
            <pc:sldMk cId="1360278424" sldId="490"/>
            <ac:spMk id="3" creationId="{FCE376F1-DDDF-4B94-8731-84E543CF39D4}"/>
          </ac:spMkLst>
        </pc:spChg>
      </pc:sldChg>
      <pc:sldChg chg="del">
        <pc:chgData name="Joanna Lamch" userId="c857380096ac6d0f" providerId="LiveId" clId="{3B0FC0D2-FB9A-4ED3-98E2-5A793AA9BE1F}" dt="2020-07-19T18:45:09.176" v="0" actId="47"/>
        <pc:sldMkLst>
          <pc:docMk/>
          <pc:sldMk cId="2064274359" sldId="490"/>
        </pc:sldMkLst>
      </pc:sldChg>
      <pc:sldChg chg="del">
        <pc:chgData name="Joanna Lamch" userId="c857380096ac6d0f" providerId="LiveId" clId="{3B0FC0D2-FB9A-4ED3-98E2-5A793AA9BE1F}" dt="2020-07-19T18:45:09.176" v="0" actId="47"/>
        <pc:sldMkLst>
          <pc:docMk/>
          <pc:sldMk cId="2206650651" sldId="491"/>
        </pc:sldMkLst>
      </pc:sldChg>
      <pc:sldChg chg="delSp modSp add mod modClrScheme chgLayout">
        <pc:chgData name="Joanna Lamch" userId="c857380096ac6d0f" providerId="LiveId" clId="{3B0FC0D2-FB9A-4ED3-98E2-5A793AA9BE1F}" dt="2020-07-19T19:10:06.406" v="151" actId="700"/>
        <pc:sldMkLst>
          <pc:docMk/>
          <pc:sldMk cId="2317429485" sldId="491"/>
        </pc:sldMkLst>
        <pc:spChg chg="mod ord">
          <ac:chgData name="Joanna Lamch" userId="c857380096ac6d0f" providerId="LiveId" clId="{3B0FC0D2-FB9A-4ED3-98E2-5A793AA9BE1F}" dt="2020-07-19T19:10:06.406" v="151" actId="700"/>
          <ac:spMkLst>
            <pc:docMk/>
            <pc:sldMk cId="2317429485" sldId="491"/>
            <ac:spMk id="2" creationId="{EC46A84E-5E33-499A-BCB4-077CBE81DD98}"/>
          </ac:spMkLst>
        </pc:spChg>
        <pc:spChg chg="del">
          <ac:chgData name="Joanna Lamch" userId="c857380096ac6d0f" providerId="LiveId" clId="{3B0FC0D2-FB9A-4ED3-98E2-5A793AA9BE1F}" dt="2020-07-19T19:10:06.406" v="151" actId="700"/>
          <ac:spMkLst>
            <pc:docMk/>
            <pc:sldMk cId="2317429485" sldId="491"/>
            <ac:spMk id="3" creationId="{DA92501E-0063-4C82-901F-33BCF10F69D0}"/>
          </ac:spMkLst>
        </pc:spChg>
      </pc:sldChg>
      <pc:sldChg chg="addSp delSp modSp add mod modClrScheme chgLayout">
        <pc:chgData name="Joanna Lamch" userId="c857380096ac6d0f" providerId="LiveId" clId="{3B0FC0D2-FB9A-4ED3-98E2-5A793AA9BE1F}" dt="2020-07-19T19:40:52.585" v="650" actId="1035"/>
        <pc:sldMkLst>
          <pc:docMk/>
          <pc:sldMk cId="4039854850" sldId="492"/>
        </pc:sldMkLst>
        <pc:spChg chg="add mod ord">
          <ac:chgData name="Joanna Lamch" userId="c857380096ac6d0f" providerId="LiveId" clId="{3B0FC0D2-FB9A-4ED3-98E2-5A793AA9BE1F}" dt="2020-07-19T19:40:45.215" v="633" actId="700"/>
          <ac:spMkLst>
            <pc:docMk/>
            <pc:sldMk cId="4039854850" sldId="492"/>
            <ac:spMk id="2" creationId="{2AEC69E7-B624-4B29-9577-ED40BC8E4025}"/>
          </ac:spMkLst>
        </pc:spChg>
        <pc:spChg chg="del mod ord">
          <ac:chgData name="Joanna Lamch" userId="c857380096ac6d0f" providerId="LiveId" clId="{3B0FC0D2-FB9A-4ED3-98E2-5A793AA9BE1F}" dt="2020-07-19T19:12:27.331" v="163" actId="478"/>
          <ac:spMkLst>
            <pc:docMk/>
            <pc:sldMk cId="4039854850" sldId="492"/>
            <ac:spMk id="3" creationId="{00000000-0000-0000-0000-000000000000}"/>
          </ac:spMkLst>
        </pc:spChg>
        <pc:spChg chg="mod ord">
          <ac:chgData name="Joanna Lamch" userId="c857380096ac6d0f" providerId="LiveId" clId="{3B0FC0D2-FB9A-4ED3-98E2-5A793AA9BE1F}" dt="2020-07-19T19:40:52.585" v="650" actId="1035"/>
          <ac:spMkLst>
            <pc:docMk/>
            <pc:sldMk cId="4039854850" sldId="492"/>
            <ac:spMk id="4" creationId="{00000000-0000-0000-0000-000000000000}"/>
          </ac:spMkLst>
        </pc:spChg>
      </pc:sldChg>
      <pc:sldChg chg="addSp delSp modSp add mod modClrScheme chgLayout">
        <pc:chgData name="Joanna Lamch" userId="c857380096ac6d0f" providerId="LiveId" clId="{3B0FC0D2-FB9A-4ED3-98E2-5A793AA9BE1F}" dt="2020-07-19T19:41:18.577" v="656" actId="403"/>
        <pc:sldMkLst>
          <pc:docMk/>
          <pc:sldMk cId="2658847056" sldId="493"/>
        </pc:sldMkLst>
        <pc:spChg chg="mod ord">
          <ac:chgData name="Joanna Lamch" userId="c857380096ac6d0f" providerId="LiveId" clId="{3B0FC0D2-FB9A-4ED3-98E2-5A793AA9BE1F}" dt="2020-07-19T19:41:18.577" v="656" actId="403"/>
          <ac:spMkLst>
            <pc:docMk/>
            <pc:sldMk cId="2658847056" sldId="493"/>
            <ac:spMk id="2" creationId="{E4990D0F-8878-4738-9F2F-376013F31673}"/>
          </ac:spMkLst>
        </pc:spChg>
        <pc:spChg chg="del">
          <ac:chgData name="Joanna Lamch" userId="c857380096ac6d0f" providerId="LiveId" clId="{3B0FC0D2-FB9A-4ED3-98E2-5A793AA9BE1F}" dt="2020-07-19T19:12:19.356" v="161" actId="700"/>
          <ac:spMkLst>
            <pc:docMk/>
            <pc:sldMk cId="2658847056" sldId="493"/>
            <ac:spMk id="3" creationId="{2553A64A-3CD6-4D0B-8626-EBA1894A2D85}"/>
          </ac:spMkLst>
        </pc:spChg>
        <pc:spChg chg="del mod ord">
          <ac:chgData name="Joanna Lamch" userId="c857380096ac6d0f" providerId="LiveId" clId="{3B0FC0D2-FB9A-4ED3-98E2-5A793AA9BE1F}" dt="2020-07-19T19:41:02.237" v="652" actId="478"/>
          <ac:spMkLst>
            <pc:docMk/>
            <pc:sldMk cId="2658847056" sldId="493"/>
            <ac:spMk id="4" creationId="{6C5A7699-57C7-4D2A-89C7-9FEC1B630B84}"/>
          </ac:spMkLst>
        </pc:spChg>
        <pc:spChg chg="add mod ord">
          <ac:chgData name="Joanna Lamch" userId="c857380096ac6d0f" providerId="LiveId" clId="{3B0FC0D2-FB9A-4ED3-98E2-5A793AA9BE1F}" dt="2020-07-19T19:41:14.617" v="654"/>
          <ac:spMkLst>
            <pc:docMk/>
            <pc:sldMk cId="2658847056" sldId="493"/>
            <ac:spMk id="6" creationId="{AE3D089D-70C9-447B-91E1-EE51AD306E4D}"/>
          </ac:spMkLst>
        </pc:spChg>
      </pc:sldChg>
      <pc:sldChg chg="addSp delSp modSp add mod modClrScheme chgLayout">
        <pc:chgData name="Joanna Lamch" userId="c857380096ac6d0f" providerId="LiveId" clId="{3B0FC0D2-FB9A-4ED3-98E2-5A793AA9BE1F}" dt="2020-07-19T19:45:35.771" v="767" actId="1035"/>
        <pc:sldMkLst>
          <pc:docMk/>
          <pc:sldMk cId="2652330269" sldId="494"/>
        </pc:sldMkLst>
        <pc:spChg chg="del mod ord">
          <ac:chgData name="Joanna Lamch" userId="c857380096ac6d0f" providerId="LiveId" clId="{3B0FC0D2-FB9A-4ED3-98E2-5A793AA9BE1F}" dt="2020-07-19T19:42:29.897" v="658" actId="700"/>
          <ac:spMkLst>
            <pc:docMk/>
            <pc:sldMk cId="2652330269" sldId="494"/>
            <ac:spMk id="2" creationId="{7AAC3B50-E49D-4510-BC16-A639FBA7394F}"/>
          </ac:spMkLst>
        </pc:spChg>
        <pc:spChg chg="add del mod ord">
          <ac:chgData name="Joanna Lamch" userId="c857380096ac6d0f" providerId="LiveId" clId="{3B0FC0D2-FB9A-4ED3-98E2-5A793AA9BE1F}" dt="2020-07-19T19:42:29.897" v="658" actId="700"/>
          <ac:spMkLst>
            <pc:docMk/>
            <pc:sldMk cId="2652330269" sldId="494"/>
            <ac:spMk id="3" creationId="{3C886500-BCEA-4F1C-BD9B-04D4F45FBADC}"/>
          </ac:spMkLst>
        </pc:spChg>
        <pc:spChg chg="del mod">
          <ac:chgData name="Joanna Lamch" userId="c857380096ac6d0f" providerId="LiveId" clId="{3B0FC0D2-FB9A-4ED3-98E2-5A793AA9BE1F}" dt="2020-07-19T19:44:34.763" v="750" actId="478"/>
          <ac:spMkLst>
            <pc:docMk/>
            <pc:sldMk cId="2652330269" sldId="494"/>
            <ac:spMk id="4" creationId="{7784C597-A546-47BB-B574-B22C3F3B53F7}"/>
          </ac:spMkLst>
        </pc:spChg>
        <pc:spChg chg="add del mod ord">
          <ac:chgData name="Joanna Lamch" userId="c857380096ac6d0f" providerId="LiveId" clId="{3B0FC0D2-FB9A-4ED3-98E2-5A793AA9BE1F}" dt="2020-07-19T19:43:14.115" v="663" actId="700"/>
          <ac:spMkLst>
            <pc:docMk/>
            <pc:sldMk cId="2652330269" sldId="494"/>
            <ac:spMk id="5" creationId="{23B561B2-35C1-4C8A-A8B1-E6CC90429563}"/>
          </ac:spMkLst>
        </pc:spChg>
        <pc:spChg chg="del mod">
          <ac:chgData name="Joanna Lamch" userId="c857380096ac6d0f" providerId="LiveId" clId="{3B0FC0D2-FB9A-4ED3-98E2-5A793AA9BE1F}" dt="2020-07-19T19:44:53.729" v="758" actId="478"/>
          <ac:spMkLst>
            <pc:docMk/>
            <pc:sldMk cId="2652330269" sldId="494"/>
            <ac:spMk id="6" creationId="{A00FC5CC-0D80-4B7C-AD58-62CE1C83B1D1}"/>
          </ac:spMkLst>
        </pc:spChg>
        <pc:spChg chg="del mod">
          <ac:chgData name="Joanna Lamch" userId="c857380096ac6d0f" providerId="LiveId" clId="{3B0FC0D2-FB9A-4ED3-98E2-5A793AA9BE1F}" dt="2020-07-19T19:44:45.186" v="754" actId="478"/>
          <ac:spMkLst>
            <pc:docMk/>
            <pc:sldMk cId="2652330269" sldId="494"/>
            <ac:spMk id="7" creationId="{071A0DDA-1FAA-4985-81CD-2DA24079B22A}"/>
          </ac:spMkLst>
        </pc:spChg>
        <pc:spChg chg="add mod ord">
          <ac:chgData name="Joanna Lamch" userId="c857380096ac6d0f" providerId="LiveId" clId="{3B0FC0D2-FB9A-4ED3-98E2-5A793AA9BE1F}" dt="2020-07-19T19:44:26.492" v="748" actId="700"/>
          <ac:spMkLst>
            <pc:docMk/>
            <pc:sldMk cId="2652330269" sldId="494"/>
            <ac:spMk id="8" creationId="{D68CC1A0-A5D7-4522-9690-6616408F669E}"/>
          </ac:spMkLst>
        </pc:spChg>
        <pc:spChg chg="add del mod ord">
          <ac:chgData name="Joanna Lamch" userId="c857380096ac6d0f" providerId="LiveId" clId="{3B0FC0D2-FB9A-4ED3-98E2-5A793AA9BE1F}" dt="2020-07-19T19:44:26.492" v="748" actId="700"/>
          <ac:spMkLst>
            <pc:docMk/>
            <pc:sldMk cId="2652330269" sldId="494"/>
            <ac:spMk id="9" creationId="{BC9477ED-0227-4746-B0E3-F9F69417168F}"/>
          </ac:spMkLst>
        </pc:spChg>
        <pc:spChg chg="add mod ord">
          <ac:chgData name="Joanna Lamch" userId="c857380096ac6d0f" providerId="LiveId" clId="{3B0FC0D2-FB9A-4ED3-98E2-5A793AA9BE1F}" dt="2020-07-19T19:45:13.492" v="762" actId="404"/>
          <ac:spMkLst>
            <pc:docMk/>
            <pc:sldMk cId="2652330269" sldId="494"/>
            <ac:spMk id="10" creationId="{1B7B31AF-0C0F-44EB-98E5-2E4EC6BE44F0}"/>
          </ac:spMkLst>
        </pc:spChg>
        <pc:spChg chg="add mod ord">
          <ac:chgData name="Joanna Lamch" userId="c857380096ac6d0f" providerId="LiveId" clId="{3B0FC0D2-FB9A-4ED3-98E2-5A793AA9BE1F}" dt="2020-07-19T19:45:13.492" v="762" actId="404"/>
          <ac:spMkLst>
            <pc:docMk/>
            <pc:sldMk cId="2652330269" sldId="494"/>
            <ac:spMk id="11" creationId="{1F18CDD3-3E9C-4CA5-8B11-92133EA28C2C}"/>
          </ac:spMkLst>
        </pc:spChg>
        <pc:spChg chg="add mod ord">
          <ac:chgData name="Joanna Lamch" userId="c857380096ac6d0f" providerId="LiveId" clId="{3B0FC0D2-FB9A-4ED3-98E2-5A793AA9BE1F}" dt="2020-07-19T19:45:35.771" v="767" actId="1035"/>
          <ac:spMkLst>
            <pc:docMk/>
            <pc:sldMk cId="2652330269" sldId="494"/>
            <ac:spMk id="12" creationId="{AA1A9B25-3395-4CE6-921E-49DF84812999}"/>
          </ac:spMkLst>
        </pc:spChg>
      </pc:sldChg>
      <pc:sldChg chg="addSp delSp modSp add mod modClrScheme chgLayout">
        <pc:chgData name="Joanna Lamch" userId="c857380096ac6d0f" providerId="LiveId" clId="{3B0FC0D2-FB9A-4ED3-98E2-5A793AA9BE1F}" dt="2020-07-19T19:52:02.983" v="871" actId="403"/>
        <pc:sldMkLst>
          <pc:docMk/>
          <pc:sldMk cId="1915569092" sldId="495"/>
        </pc:sldMkLst>
        <pc:spChg chg="del mod ord">
          <ac:chgData name="Joanna Lamch" userId="c857380096ac6d0f" providerId="LiveId" clId="{3B0FC0D2-FB9A-4ED3-98E2-5A793AA9BE1F}" dt="2020-07-19T19:46:31.538" v="769" actId="478"/>
          <ac:spMkLst>
            <pc:docMk/>
            <pc:sldMk cId="1915569092" sldId="495"/>
            <ac:spMk id="2" creationId="{AC6520D1-D4DB-4339-AA32-24F0DD05B35C}"/>
          </ac:spMkLst>
        </pc:spChg>
        <pc:spChg chg="add del mod ord">
          <ac:chgData name="Joanna Lamch" userId="c857380096ac6d0f" providerId="LiveId" clId="{3B0FC0D2-FB9A-4ED3-98E2-5A793AA9BE1F}" dt="2020-07-19T19:46:38.374" v="770" actId="700"/>
          <ac:spMkLst>
            <pc:docMk/>
            <pc:sldMk cId="1915569092" sldId="495"/>
            <ac:spMk id="4" creationId="{FD2C69CF-651C-4BBA-8B9A-89236961D648}"/>
          </ac:spMkLst>
        </pc:spChg>
        <pc:spChg chg="add mod ord">
          <ac:chgData name="Joanna Lamch" userId="c857380096ac6d0f" providerId="LiveId" clId="{3B0FC0D2-FB9A-4ED3-98E2-5A793AA9BE1F}" dt="2020-07-19T19:46:40.804" v="771"/>
          <ac:spMkLst>
            <pc:docMk/>
            <pc:sldMk cId="1915569092" sldId="495"/>
            <ac:spMk id="5" creationId="{C5695244-2AC9-44AD-A1D2-77F1F6BB80D1}"/>
          </ac:spMkLst>
        </pc:spChg>
        <pc:spChg chg="add mod">
          <ac:chgData name="Joanna Lamch" userId="c857380096ac6d0f" providerId="LiveId" clId="{3B0FC0D2-FB9A-4ED3-98E2-5A793AA9BE1F}" dt="2020-07-19T19:52:02.983" v="871" actId="403"/>
          <ac:spMkLst>
            <pc:docMk/>
            <pc:sldMk cId="1915569092" sldId="495"/>
            <ac:spMk id="6" creationId="{84161D79-ED67-407D-B8A8-AA9ECC8312B6}"/>
          </ac:spMkLst>
        </pc:spChg>
        <pc:spChg chg="add mod">
          <ac:chgData name="Joanna Lamch" userId="c857380096ac6d0f" providerId="LiveId" clId="{3B0FC0D2-FB9A-4ED3-98E2-5A793AA9BE1F}" dt="2020-07-19T19:51:52.123" v="867" actId="403"/>
          <ac:spMkLst>
            <pc:docMk/>
            <pc:sldMk cId="1915569092" sldId="495"/>
            <ac:spMk id="7" creationId="{5E58282F-785D-4018-87D6-AC5E4B989BA5}"/>
          </ac:spMkLst>
        </pc:spChg>
        <pc:spChg chg="add mod">
          <ac:chgData name="Joanna Lamch" userId="c857380096ac6d0f" providerId="LiveId" clId="{3B0FC0D2-FB9A-4ED3-98E2-5A793AA9BE1F}" dt="2020-07-19T19:51:52.123" v="867" actId="403"/>
          <ac:spMkLst>
            <pc:docMk/>
            <pc:sldMk cId="1915569092" sldId="495"/>
            <ac:spMk id="8" creationId="{AA5FC76C-67E3-4A85-BCC2-69A7913AF0F0}"/>
          </ac:spMkLst>
        </pc:spChg>
        <pc:spChg chg="add mod">
          <ac:chgData name="Joanna Lamch" userId="c857380096ac6d0f" providerId="LiveId" clId="{3B0FC0D2-FB9A-4ED3-98E2-5A793AA9BE1F}" dt="2020-07-19T19:51:07.995" v="836" actId="1036"/>
          <ac:spMkLst>
            <pc:docMk/>
            <pc:sldMk cId="1915569092" sldId="495"/>
            <ac:spMk id="9" creationId="{E18F89FE-C00E-452F-9908-59153D31CEA6}"/>
          </ac:spMkLst>
        </pc:spChg>
        <pc:picChg chg="del mod">
          <ac:chgData name="Joanna Lamch" userId="c857380096ac6d0f" providerId="LiveId" clId="{3B0FC0D2-FB9A-4ED3-98E2-5A793AA9BE1F}" dt="2020-07-19T19:51:43.987" v="865" actId="478"/>
          <ac:picMkLst>
            <pc:docMk/>
            <pc:sldMk cId="1915569092" sldId="495"/>
            <ac:picMk id="3" creationId="{2E06E07A-CFF2-4A55-8EBB-41380A49440D}"/>
          </ac:picMkLst>
        </pc:picChg>
      </pc:sldChg>
      <pc:sldChg chg="addSp delSp modSp add mod modClrScheme chgLayout">
        <pc:chgData name="Joanna Lamch" userId="c857380096ac6d0f" providerId="LiveId" clId="{3B0FC0D2-FB9A-4ED3-98E2-5A793AA9BE1F}" dt="2020-07-19T19:53:42.600" v="877" actId="14100"/>
        <pc:sldMkLst>
          <pc:docMk/>
          <pc:sldMk cId="116365033" sldId="496"/>
        </pc:sldMkLst>
        <pc:spChg chg="del mod ord">
          <ac:chgData name="Joanna Lamch" userId="c857380096ac6d0f" providerId="LiveId" clId="{3B0FC0D2-FB9A-4ED3-98E2-5A793AA9BE1F}" dt="2020-07-19T19:53:13.221" v="873" actId="478"/>
          <ac:spMkLst>
            <pc:docMk/>
            <pc:sldMk cId="116365033" sldId="496"/>
            <ac:spMk id="2" creationId="{362AFCF2-C532-4C28-82FF-80DEC599BC8C}"/>
          </ac:spMkLst>
        </pc:spChg>
        <pc:spChg chg="add del mod ord">
          <ac:chgData name="Joanna Lamch" userId="c857380096ac6d0f" providerId="LiveId" clId="{3B0FC0D2-FB9A-4ED3-98E2-5A793AA9BE1F}" dt="2020-07-19T19:53:22.131" v="874" actId="700"/>
          <ac:spMkLst>
            <pc:docMk/>
            <pc:sldMk cId="116365033" sldId="496"/>
            <ac:spMk id="4" creationId="{60A764FA-C163-4306-B84D-E1173E163886}"/>
          </ac:spMkLst>
        </pc:spChg>
        <pc:spChg chg="add mod ord">
          <ac:chgData name="Joanna Lamch" userId="c857380096ac6d0f" providerId="LiveId" clId="{3B0FC0D2-FB9A-4ED3-98E2-5A793AA9BE1F}" dt="2020-07-19T19:53:24.236" v="875"/>
          <ac:spMkLst>
            <pc:docMk/>
            <pc:sldMk cId="116365033" sldId="496"/>
            <ac:spMk id="5" creationId="{79C11E52-0509-4C36-B536-8E7DCCA19FE3}"/>
          </ac:spMkLst>
        </pc:spChg>
        <pc:picChg chg="mod">
          <ac:chgData name="Joanna Lamch" userId="c857380096ac6d0f" providerId="LiveId" clId="{3B0FC0D2-FB9A-4ED3-98E2-5A793AA9BE1F}" dt="2020-07-19T19:53:42.600" v="877" actId="14100"/>
          <ac:picMkLst>
            <pc:docMk/>
            <pc:sldMk cId="116365033" sldId="496"/>
            <ac:picMk id="3" creationId="{ACD7EBD2-7C56-43FA-ADA0-344ADA319032}"/>
          </ac:picMkLst>
        </pc:picChg>
      </pc:sldChg>
      <pc:sldChg chg="addSp modSp add mod modClrScheme chgLayout">
        <pc:chgData name="Joanna Lamch" userId="c857380096ac6d0f" providerId="LiveId" clId="{3B0FC0D2-FB9A-4ED3-98E2-5A793AA9BE1F}" dt="2020-07-19T19:12:19.356" v="161" actId="700"/>
        <pc:sldMkLst>
          <pc:docMk/>
          <pc:sldMk cId="3482377299" sldId="497"/>
        </pc:sldMkLst>
        <pc:spChg chg="mod ord">
          <ac:chgData name="Joanna Lamch" userId="c857380096ac6d0f" providerId="LiveId" clId="{3B0FC0D2-FB9A-4ED3-98E2-5A793AA9BE1F}" dt="2020-07-19T19:12:19.356" v="161" actId="700"/>
          <ac:spMkLst>
            <pc:docMk/>
            <pc:sldMk cId="3482377299" sldId="497"/>
            <ac:spMk id="2" creationId="{B161CA14-8631-4D6C-A8F6-077ADA3ACA15}"/>
          </ac:spMkLst>
        </pc:spChg>
        <pc:spChg chg="add mod ord">
          <ac:chgData name="Joanna Lamch" userId="c857380096ac6d0f" providerId="LiveId" clId="{3B0FC0D2-FB9A-4ED3-98E2-5A793AA9BE1F}" dt="2020-07-19T19:12:19.356" v="161" actId="700"/>
          <ac:spMkLst>
            <pc:docMk/>
            <pc:sldMk cId="3482377299" sldId="497"/>
            <ac:spMk id="4" creationId="{7554C517-F0FC-4C3C-B3B6-B69551744E36}"/>
          </ac:spMkLst>
        </pc:spChg>
      </pc:sldChg>
      <pc:sldChg chg="addSp modSp add mod modClrScheme chgLayout">
        <pc:chgData name="Joanna Lamch" userId="c857380096ac6d0f" providerId="LiveId" clId="{3B0FC0D2-FB9A-4ED3-98E2-5A793AA9BE1F}" dt="2020-07-19T19:12:19.356" v="161" actId="700"/>
        <pc:sldMkLst>
          <pc:docMk/>
          <pc:sldMk cId="954666731" sldId="498"/>
        </pc:sldMkLst>
        <pc:spChg chg="mod ord">
          <ac:chgData name="Joanna Lamch" userId="c857380096ac6d0f" providerId="LiveId" clId="{3B0FC0D2-FB9A-4ED3-98E2-5A793AA9BE1F}" dt="2020-07-19T19:12:19.356" v="161" actId="700"/>
          <ac:spMkLst>
            <pc:docMk/>
            <pc:sldMk cId="954666731" sldId="498"/>
            <ac:spMk id="2" creationId="{9FC06709-69CA-410B-9037-C562C7CEE790}"/>
          </ac:spMkLst>
        </pc:spChg>
        <pc:spChg chg="add mod ord">
          <ac:chgData name="Joanna Lamch" userId="c857380096ac6d0f" providerId="LiveId" clId="{3B0FC0D2-FB9A-4ED3-98E2-5A793AA9BE1F}" dt="2020-07-19T19:12:19.356" v="161" actId="700"/>
          <ac:spMkLst>
            <pc:docMk/>
            <pc:sldMk cId="954666731" sldId="498"/>
            <ac:spMk id="4" creationId="{CBFF26E4-B332-400D-AB81-3B07D1175232}"/>
          </ac:spMkLst>
        </pc:spChg>
      </pc:sldChg>
      <pc:sldChg chg="addSp modSp add mod modClrScheme chgLayout">
        <pc:chgData name="Joanna Lamch" userId="c857380096ac6d0f" providerId="LiveId" clId="{3B0FC0D2-FB9A-4ED3-98E2-5A793AA9BE1F}" dt="2020-07-19T19:12:19.356" v="161" actId="700"/>
        <pc:sldMkLst>
          <pc:docMk/>
          <pc:sldMk cId="1752360003" sldId="499"/>
        </pc:sldMkLst>
        <pc:spChg chg="mod ord">
          <ac:chgData name="Joanna Lamch" userId="c857380096ac6d0f" providerId="LiveId" clId="{3B0FC0D2-FB9A-4ED3-98E2-5A793AA9BE1F}" dt="2020-07-19T19:12:19.356" v="161" actId="700"/>
          <ac:spMkLst>
            <pc:docMk/>
            <pc:sldMk cId="1752360003" sldId="499"/>
            <ac:spMk id="2" creationId="{6B86D252-8C25-4C27-9FF8-E9396C274F9E}"/>
          </ac:spMkLst>
        </pc:spChg>
        <pc:spChg chg="add mod ord">
          <ac:chgData name="Joanna Lamch" userId="c857380096ac6d0f" providerId="LiveId" clId="{3B0FC0D2-FB9A-4ED3-98E2-5A793AA9BE1F}" dt="2020-07-19T19:12:19.356" v="161" actId="700"/>
          <ac:spMkLst>
            <pc:docMk/>
            <pc:sldMk cId="1752360003" sldId="499"/>
            <ac:spMk id="5" creationId="{70C37B19-28EA-4E36-82C6-DA5D497B15D4}"/>
          </ac:spMkLst>
        </pc:spChg>
      </pc:sldChg>
      <pc:sldChg chg="addSp modSp add mod modClrScheme chgLayout">
        <pc:chgData name="Joanna Lamch" userId="c857380096ac6d0f" providerId="LiveId" clId="{3B0FC0D2-FB9A-4ED3-98E2-5A793AA9BE1F}" dt="2020-07-19T19:12:19.356" v="161" actId="700"/>
        <pc:sldMkLst>
          <pc:docMk/>
          <pc:sldMk cId="1196404948" sldId="500"/>
        </pc:sldMkLst>
        <pc:spChg chg="mod ord">
          <ac:chgData name="Joanna Lamch" userId="c857380096ac6d0f" providerId="LiveId" clId="{3B0FC0D2-FB9A-4ED3-98E2-5A793AA9BE1F}" dt="2020-07-19T19:12:19.356" v="161" actId="700"/>
          <ac:spMkLst>
            <pc:docMk/>
            <pc:sldMk cId="1196404948" sldId="500"/>
            <ac:spMk id="2" creationId="{362AFCF2-C532-4C28-82FF-80DEC599BC8C}"/>
          </ac:spMkLst>
        </pc:spChg>
        <pc:spChg chg="add mod ord">
          <ac:chgData name="Joanna Lamch" userId="c857380096ac6d0f" providerId="LiveId" clId="{3B0FC0D2-FB9A-4ED3-98E2-5A793AA9BE1F}" dt="2020-07-19T19:12:19.356" v="161" actId="700"/>
          <ac:spMkLst>
            <pc:docMk/>
            <pc:sldMk cId="1196404948" sldId="500"/>
            <ac:spMk id="4" creationId="{AF35A295-768B-4F56-B615-E1E8A78A59E4}"/>
          </ac:spMkLst>
        </pc:spChg>
      </pc:sldChg>
      <pc:sldChg chg="addSp modSp add mod modClrScheme chgLayout">
        <pc:chgData name="Joanna Lamch" userId="c857380096ac6d0f" providerId="LiveId" clId="{3B0FC0D2-FB9A-4ED3-98E2-5A793AA9BE1F}" dt="2020-07-19T19:12:19.356" v="161" actId="700"/>
        <pc:sldMkLst>
          <pc:docMk/>
          <pc:sldMk cId="2289295282" sldId="501"/>
        </pc:sldMkLst>
        <pc:spChg chg="mod ord">
          <ac:chgData name="Joanna Lamch" userId="c857380096ac6d0f" providerId="LiveId" clId="{3B0FC0D2-FB9A-4ED3-98E2-5A793AA9BE1F}" dt="2020-07-19T19:12:19.356" v="161" actId="700"/>
          <ac:spMkLst>
            <pc:docMk/>
            <pc:sldMk cId="2289295282" sldId="501"/>
            <ac:spMk id="2" creationId="{97D3758C-5951-45E4-A29B-FC4E12DF6884}"/>
          </ac:spMkLst>
        </pc:spChg>
        <pc:spChg chg="add mod ord">
          <ac:chgData name="Joanna Lamch" userId="c857380096ac6d0f" providerId="LiveId" clId="{3B0FC0D2-FB9A-4ED3-98E2-5A793AA9BE1F}" dt="2020-07-19T19:12:19.356" v="161" actId="700"/>
          <ac:spMkLst>
            <pc:docMk/>
            <pc:sldMk cId="2289295282" sldId="501"/>
            <ac:spMk id="4" creationId="{2FEE7D2B-27D1-4D0D-94E8-D5C81F420F93}"/>
          </ac:spMkLst>
        </pc:spChg>
      </pc:sldChg>
      <pc:sldChg chg="addSp modSp add mod modClrScheme chgLayout">
        <pc:chgData name="Joanna Lamch" userId="c857380096ac6d0f" providerId="LiveId" clId="{3B0FC0D2-FB9A-4ED3-98E2-5A793AA9BE1F}" dt="2020-07-19T19:12:19.356" v="161" actId="700"/>
        <pc:sldMkLst>
          <pc:docMk/>
          <pc:sldMk cId="1337624823" sldId="502"/>
        </pc:sldMkLst>
        <pc:spChg chg="mod ord">
          <ac:chgData name="Joanna Lamch" userId="c857380096ac6d0f" providerId="LiveId" clId="{3B0FC0D2-FB9A-4ED3-98E2-5A793AA9BE1F}" dt="2020-07-19T19:12:19.356" v="161" actId="700"/>
          <ac:spMkLst>
            <pc:docMk/>
            <pc:sldMk cId="1337624823" sldId="502"/>
            <ac:spMk id="2" creationId="{4E300EC5-4188-4313-B602-5B5D4E9EA71B}"/>
          </ac:spMkLst>
        </pc:spChg>
        <pc:spChg chg="add mod ord">
          <ac:chgData name="Joanna Lamch" userId="c857380096ac6d0f" providerId="LiveId" clId="{3B0FC0D2-FB9A-4ED3-98E2-5A793AA9BE1F}" dt="2020-07-19T19:12:19.356" v="161" actId="700"/>
          <ac:spMkLst>
            <pc:docMk/>
            <pc:sldMk cId="1337624823" sldId="502"/>
            <ac:spMk id="3" creationId="{C5EF9120-C31D-432A-9F10-1096E3628363}"/>
          </ac:spMkLst>
        </pc:spChg>
      </pc:sldChg>
      <pc:sldChg chg="addSp modSp add mod modClrScheme chgLayout">
        <pc:chgData name="Joanna Lamch" userId="c857380096ac6d0f" providerId="LiveId" clId="{3B0FC0D2-FB9A-4ED3-98E2-5A793AA9BE1F}" dt="2020-07-19T19:12:19.356" v="161" actId="700"/>
        <pc:sldMkLst>
          <pc:docMk/>
          <pc:sldMk cId="4104942229" sldId="503"/>
        </pc:sldMkLst>
        <pc:spChg chg="mod ord">
          <ac:chgData name="Joanna Lamch" userId="c857380096ac6d0f" providerId="LiveId" clId="{3B0FC0D2-FB9A-4ED3-98E2-5A793AA9BE1F}" dt="2020-07-19T19:12:19.356" v="161" actId="700"/>
          <ac:spMkLst>
            <pc:docMk/>
            <pc:sldMk cId="4104942229" sldId="503"/>
            <ac:spMk id="2" creationId="{FD6754BE-79D5-4CAC-93AB-46563E2F3157}"/>
          </ac:spMkLst>
        </pc:spChg>
        <pc:spChg chg="add mod ord">
          <ac:chgData name="Joanna Lamch" userId="c857380096ac6d0f" providerId="LiveId" clId="{3B0FC0D2-FB9A-4ED3-98E2-5A793AA9BE1F}" dt="2020-07-19T19:12:19.356" v="161" actId="700"/>
          <ac:spMkLst>
            <pc:docMk/>
            <pc:sldMk cId="4104942229" sldId="503"/>
            <ac:spMk id="4" creationId="{6590D28B-848B-4CE0-BB04-7C6E6381AA83}"/>
          </ac:spMkLst>
        </pc:spChg>
      </pc:sldChg>
      <pc:sldChg chg="addSp modSp add mod modClrScheme chgLayout">
        <pc:chgData name="Joanna Lamch" userId="c857380096ac6d0f" providerId="LiveId" clId="{3B0FC0D2-FB9A-4ED3-98E2-5A793AA9BE1F}" dt="2020-07-19T19:12:19.356" v="161" actId="700"/>
        <pc:sldMkLst>
          <pc:docMk/>
          <pc:sldMk cId="4220267214" sldId="504"/>
        </pc:sldMkLst>
        <pc:spChg chg="mod ord">
          <ac:chgData name="Joanna Lamch" userId="c857380096ac6d0f" providerId="LiveId" clId="{3B0FC0D2-FB9A-4ED3-98E2-5A793AA9BE1F}" dt="2020-07-19T19:12:19.356" v="161" actId="700"/>
          <ac:spMkLst>
            <pc:docMk/>
            <pc:sldMk cId="4220267214" sldId="504"/>
            <ac:spMk id="2" creationId="{1A6191D3-B343-4083-8C85-AA392AFA1213}"/>
          </ac:spMkLst>
        </pc:spChg>
        <pc:spChg chg="add mod ord">
          <ac:chgData name="Joanna Lamch" userId="c857380096ac6d0f" providerId="LiveId" clId="{3B0FC0D2-FB9A-4ED3-98E2-5A793AA9BE1F}" dt="2020-07-19T19:12:19.356" v="161" actId="700"/>
          <ac:spMkLst>
            <pc:docMk/>
            <pc:sldMk cId="4220267214" sldId="504"/>
            <ac:spMk id="5" creationId="{FE8DD50A-F894-4758-9135-4D5A86FEB9A1}"/>
          </ac:spMkLst>
        </pc:spChg>
      </pc:sldChg>
      <pc:sldChg chg="addSp modSp add mod modClrScheme chgLayout">
        <pc:chgData name="Joanna Lamch" userId="c857380096ac6d0f" providerId="LiveId" clId="{3B0FC0D2-FB9A-4ED3-98E2-5A793AA9BE1F}" dt="2020-07-19T19:12:19.356" v="161" actId="700"/>
        <pc:sldMkLst>
          <pc:docMk/>
          <pc:sldMk cId="2031354471" sldId="505"/>
        </pc:sldMkLst>
        <pc:spChg chg="mod ord">
          <ac:chgData name="Joanna Lamch" userId="c857380096ac6d0f" providerId="LiveId" clId="{3B0FC0D2-FB9A-4ED3-98E2-5A793AA9BE1F}" dt="2020-07-19T19:12:19.356" v="161" actId="700"/>
          <ac:spMkLst>
            <pc:docMk/>
            <pc:sldMk cId="2031354471" sldId="505"/>
            <ac:spMk id="2" creationId="{FB0E6A8E-8D51-44AB-8F2F-C920781DC59C}"/>
          </ac:spMkLst>
        </pc:spChg>
        <pc:spChg chg="add mod ord">
          <ac:chgData name="Joanna Lamch" userId="c857380096ac6d0f" providerId="LiveId" clId="{3B0FC0D2-FB9A-4ED3-98E2-5A793AA9BE1F}" dt="2020-07-19T19:12:19.356" v="161" actId="700"/>
          <ac:spMkLst>
            <pc:docMk/>
            <pc:sldMk cId="2031354471" sldId="505"/>
            <ac:spMk id="4" creationId="{2A46E2A3-CBC0-4CBD-87F5-3A2CB76D7B85}"/>
          </ac:spMkLst>
        </pc:spChg>
      </pc:sldChg>
      <pc:sldChg chg="addSp delSp modSp add mod modClrScheme chgLayout">
        <pc:chgData name="Joanna Lamch" userId="c857380096ac6d0f" providerId="LiveId" clId="{3B0FC0D2-FB9A-4ED3-98E2-5A793AA9BE1F}" dt="2020-07-19T19:12:19.356" v="161" actId="700"/>
        <pc:sldMkLst>
          <pc:docMk/>
          <pc:sldMk cId="174405042" sldId="506"/>
        </pc:sldMkLst>
        <pc:spChg chg="del">
          <ac:chgData name="Joanna Lamch" userId="c857380096ac6d0f" providerId="LiveId" clId="{3B0FC0D2-FB9A-4ED3-98E2-5A793AA9BE1F}" dt="2020-07-19T19:12:19.356" v="161" actId="700"/>
          <ac:spMkLst>
            <pc:docMk/>
            <pc:sldMk cId="174405042" sldId="506"/>
            <ac:spMk id="2" creationId="{4A37A5BD-6460-4518-AFB6-11CA2BF1D700}"/>
          </ac:spMkLst>
        </pc:spChg>
        <pc:spChg chg="add mod ord">
          <ac:chgData name="Joanna Lamch" userId="c857380096ac6d0f" providerId="LiveId" clId="{3B0FC0D2-FB9A-4ED3-98E2-5A793AA9BE1F}" dt="2020-07-19T19:12:19.356" v="161" actId="700"/>
          <ac:spMkLst>
            <pc:docMk/>
            <pc:sldMk cId="174405042" sldId="506"/>
            <ac:spMk id="4" creationId="{755A5D2A-EA79-48D9-AF5C-29C977B537DB}"/>
          </ac:spMkLst>
        </pc:spChg>
      </pc:sldChg>
      <pc:sldChg chg="addSp modSp add mod modClrScheme chgLayout">
        <pc:chgData name="Joanna Lamch" userId="c857380096ac6d0f" providerId="LiveId" clId="{3B0FC0D2-FB9A-4ED3-98E2-5A793AA9BE1F}" dt="2020-07-19T19:12:19.356" v="161" actId="700"/>
        <pc:sldMkLst>
          <pc:docMk/>
          <pc:sldMk cId="2988716363" sldId="507"/>
        </pc:sldMkLst>
        <pc:spChg chg="mod ord">
          <ac:chgData name="Joanna Lamch" userId="c857380096ac6d0f" providerId="LiveId" clId="{3B0FC0D2-FB9A-4ED3-98E2-5A793AA9BE1F}" dt="2020-07-19T19:12:19.356" v="161" actId="700"/>
          <ac:spMkLst>
            <pc:docMk/>
            <pc:sldMk cId="2988716363" sldId="507"/>
            <ac:spMk id="2" creationId="{14B3911A-D08E-491D-A16D-494D4B9CB285}"/>
          </ac:spMkLst>
        </pc:spChg>
        <pc:spChg chg="add mod ord">
          <ac:chgData name="Joanna Lamch" userId="c857380096ac6d0f" providerId="LiveId" clId="{3B0FC0D2-FB9A-4ED3-98E2-5A793AA9BE1F}" dt="2020-07-19T19:12:19.356" v="161" actId="700"/>
          <ac:spMkLst>
            <pc:docMk/>
            <pc:sldMk cId="2988716363" sldId="507"/>
            <ac:spMk id="5" creationId="{F470172F-F3D0-4A4F-B8A3-B29402A6420F}"/>
          </ac:spMkLst>
        </pc:spChg>
      </pc:sldChg>
      <pc:sldChg chg="addSp delSp modSp add mod modClrScheme chgLayout">
        <pc:chgData name="Joanna Lamch" userId="c857380096ac6d0f" providerId="LiveId" clId="{3B0FC0D2-FB9A-4ED3-98E2-5A793AA9BE1F}" dt="2020-07-19T19:12:19.356" v="161" actId="700"/>
        <pc:sldMkLst>
          <pc:docMk/>
          <pc:sldMk cId="2217461909" sldId="508"/>
        </pc:sldMkLst>
        <pc:spChg chg="del">
          <ac:chgData name="Joanna Lamch" userId="c857380096ac6d0f" providerId="LiveId" clId="{3B0FC0D2-FB9A-4ED3-98E2-5A793AA9BE1F}" dt="2020-07-19T19:12:19.356" v="161" actId="700"/>
          <ac:spMkLst>
            <pc:docMk/>
            <pc:sldMk cId="2217461909" sldId="508"/>
            <ac:spMk id="2" creationId="{88F26891-2A98-48A8-B394-D29F47BC1FFC}"/>
          </ac:spMkLst>
        </pc:spChg>
        <pc:spChg chg="add mod ord">
          <ac:chgData name="Joanna Lamch" userId="c857380096ac6d0f" providerId="LiveId" clId="{3B0FC0D2-FB9A-4ED3-98E2-5A793AA9BE1F}" dt="2020-07-19T19:12:19.356" v="161" actId="700"/>
          <ac:spMkLst>
            <pc:docMk/>
            <pc:sldMk cId="2217461909" sldId="508"/>
            <ac:spMk id="4" creationId="{46FDDDE6-47A8-4CF8-9676-A4FE17BB84C1}"/>
          </ac:spMkLst>
        </pc:spChg>
      </pc:sldChg>
      <pc:sldChg chg="addSp delSp modSp add mod modClrScheme chgLayout">
        <pc:chgData name="Joanna Lamch" userId="c857380096ac6d0f" providerId="LiveId" clId="{3B0FC0D2-FB9A-4ED3-98E2-5A793AA9BE1F}" dt="2020-07-19T19:12:19.356" v="161" actId="700"/>
        <pc:sldMkLst>
          <pc:docMk/>
          <pc:sldMk cId="2634904878" sldId="509"/>
        </pc:sldMkLst>
        <pc:spChg chg="del">
          <ac:chgData name="Joanna Lamch" userId="c857380096ac6d0f" providerId="LiveId" clId="{3B0FC0D2-FB9A-4ED3-98E2-5A793AA9BE1F}" dt="2020-07-19T19:12:19.356" v="161" actId="700"/>
          <ac:spMkLst>
            <pc:docMk/>
            <pc:sldMk cId="2634904878" sldId="509"/>
            <ac:spMk id="2" creationId="{CBC8A378-E91F-4446-9803-99B1E6CFF66B}"/>
          </ac:spMkLst>
        </pc:spChg>
        <pc:spChg chg="add mod ord">
          <ac:chgData name="Joanna Lamch" userId="c857380096ac6d0f" providerId="LiveId" clId="{3B0FC0D2-FB9A-4ED3-98E2-5A793AA9BE1F}" dt="2020-07-19T19:12:19.356" v="161" actId="700"/>
          <ac:spMkLst>
            <pc:docMk/>
            <pc:sldMk cId="2634904878" sldId="509"/>
            <ac:spMk id="4" creationId="{7D14889C-3751-4290-94B1-F18C0DE2C2EE}"/>
          </ac:spMkLst>
        </pc:spChg>
      </pc:sldChg>
      <pc:sldChg chg="del">
        <pc:chgData name="Joanna Lamch" userId="c857380096ac6d0f" providerId="LiveId" clId="{3B0FC0D2-FB9A-4ED3-98E2-5A793AA9BE1F}" dt="2020-07-19T18:45:09.176" v="0" actId="47"/>
        <pc:sldMkLst>
          <pc:docMk/>
          <pc:sldMk cId="2950569681" sldId="509"/>
        </pc:sldMkLst>
      </pc:sldChg>
      <pc:sldChg chg="addSp delSp modSp add mod modClrScheme chgLayout">
        <pc:chgData name="Joanna Lamch" userId="c857380096ac6d0f" providerId="LiveId" clId="{3B0FC0D2-FB9A-4ED3-98E2-5A793AA9BE1F}" dt="2020-07-19T19:12:19.356" v="161" actId="700"/>
        <pc:sldMkLst>
          <pc:docMk/>
          <pc:sldMk cId="873376580" sldId="510"/>
        </pc:sldMkLst>
        <pc:spChg chg="del">
          <ac:chgData name="Joanna Lamch" userId="c857380096ac6d0f" providerId="LiveId" clId="{3B0FC0D2-FB9A-4ED3-98E2-5A793AA9BE1F}" dt="2020-07-19T19:12:19.356" v="161" actId="700"/>
          <ac:spMkLst>
            <pc:docMk/>
            <pc:sldMk cId="873376580" sldId="510"/>
            <ac:spMk id="2" creationId="{471CC248-D875-47DE-833D-E5EF265C2A7C}"/>
          </ac:spMkLst>
        </pc:spChg>
        <pc:spChg chg="add mod ord">
          <ac:chgData name="Joanna Lamch" userId="c857380096ac6d0f" providerId="LiveId" clId="{3B0FC0D2-FB9A-4ED3-98E2-5A793AA9BE1F}" dt="2020-07-19T19:12:19.356" v="161" actId="700"/>
          <ac:spMkLst>
            <pc:docMk/>
            <pc:sldMk cId="873376580" sldId="510"/>
            <ac:spMk id="4" creationId="{1493AC78-9DC3-4053-A210-5EACA094944A}"/>
          </ac:spMkLst>
        </pc:spChg>
      </pc:sldChg>
      <pc:sldChg chg="del">
        <pc:chgData name="Joanna Lamch" userId="c857380096ac6d0f" providerId="LiveId" clId="{3B0FC0D2-FB9A-4ED3-98E2-5A793AA9BE1F}" dt="2020-07-19T18:45:09.176" v="0" actId="47"/>
        <pc:sldMkLst>
          <pc:docMk/>
          <pc:sldMk cId="1613211055" sldId="510"/>
        </pc:sldMkLst>
      </pc:sldChg>
      <pc:sldChg chg="addSp delSp modSp add mod modClrScheme chgLayout">
        <pc:chgData name="Joanna Lamch" userId="c857380096ac6d0f" providerId="LiveId" clId="{3B0FC0D2-FB9A-4ED3-98E2-5A793AA9BE1F}" dt="2020-07-19T19:12:19.356" v="161" actId="700"/>
        <pc:sldMkLst>
          <pc:docMk/>
          <pc:sldMk cId="3794166718" sldId="511"/>
        </pc:sldMkLst>
        <pc:spChg chg="del">
          <ac:chgData name="Joanna Lamch" userId="c857380096ac6d0f" providerId="LiveId" clId="{3B0FC0D2-FB9A-4ED3-98E2-5A793AA9BE1F}" dt="2020-07-19T19:12:19.356" v="161" actId="700"/>
          <ac:spMkLst>
            <pc:docMk/>
            <pc:sldMk cId="3794166718" sldId="511"/>
            <ac:spMk id="2" creationId="{5842955D-7CD9-4836-BD49-6836429E6588}"/>
          </ac:spMkLst>
        </pc:spChg>
        <pc:spChg chg="add mod ord">
          <ac:chgData name="Joanna Lamch" userId="c857380096ac6d0f" providerId="LiveId" clId="{3B0FC0D2-FB9A-4ED3-98E2-5A793AA9BE1F}" dt="2020-07-19T19:12:19.356" v="161" actId="700"/>
          <ac:spMkLst>
            <pc:docMk/>
            <pc:sldMk cId="3794166718" sldId="511"/>
            <ac:spMk id="4" creationId="{938C7030-0892-407D-9B7C-3B446B73BF1F}"/>
          </ac:spMkLst>
        </pc:spChg>
      </pc:sldChg>
      <pc:sldChg chg="del">
        <pc:chgData name="Joanna Lamch" userId="c857380096ac6d0f" providerId="LiveId" clId="{3B0FC0D2-FB9A-4ED3-98E2-5A793AA9BE1F}" dt="2020-07-19T18:45:09.176" v="0" actId="47"/>
        <pc:sldMkLst>
          <pc:docMk/>
          <pc:sldMk cId="2829808235" sldId="512"/>
        </pc:sldMkLst>
      </pc:sldChg>
      <pc:sldChg chg="addSp modSp add mod modClrScheme chgLayout">
        <pc:chgData name="Joanna Lamch" userId="c857380096ac6d0f" providerId="LiveId" clId="{3B0FC0D2-FB9A-4ED3-98E2-5A793AA9BE1F}" dt="2020-07-19T19:12:19.356" v="161" actId="700"/>
        <pc:sldMkLst>
          <pc:docMk/>
          <pc:sldMk cId="3661705919" sldId="512"/>
        </pc:sldMkLst>
        <pc:spChg chg="mod ord">
          <ac:chgData name="Joanna Lamch" userId="c857380096ac6d0f" providerId="LiveId" clId="{3B0FC0D2-FB9A-4ED3-98E2-5A793AA9BE1F}" dt="2020-07-19T19:12:19.356" v="161" actId="700"/>
          <ac:spMkLst>
            <pc:docMk/>
            <pc:sldMk cId="3661705919" sldId="512"/>
            <ac:spMk id="2" creationId="{3BB0D9CF-72D6-4CDA-933F-CE0009CC77D9}"/>
          </ac:spMkLst>
        </pc:spChg>
        <pc:spChg chg="add mod ord">
          <ac:chgData name="Joanna Lamch" userId="c857380096ac6d0f" providerId="LiveId" clId="{3B0FC0D2-FB9A-4ED3-98E2-5A793AA9BE1F}" dt="2020-07-19T19:12:19.356" v="161" actId="700"/>
          <ac:spMkLst>
            <pc:docMk/>
            <pc:sldMk cId="3661705919" sldId="512"/>
            <ac:spMk id="4" creationId="{C3157A87-7A44-4CBA-9978-A305A69F679E}"/>
          </ac:spMkLst>
        </pc:spChg>
      </pc:sldChg>
      <pc:sldChg chg="addSp delSp modSp add mod modClrScheme chgLayout">
        <pc:chgData name="Joanna Lamch" userId="c857380096ac6d0f" providerId="LiveId" clId="{3B0FC0D2-FB9A-4ED3-98E2-5A793AA9BE1F}" dt="2020-07-19T19:12:19.356" v="161" actId="700"/>
        <pc:sldMkLst>
          <pc:docMk/>
          <pc:sldMk cId="2893932783" sldId="513"/>
        </pc:sldMkLst>
        <pc:spChg chg="del">
          <ac:chgData name="Joanna Lamch" userId="c857380096ac6d0f" providerId="LiveId" clId="{3B0FC0D2-FB9A-4ED3-98E2-5A793AA9BE1F}" dt="2020-07-19T19:12:19.356" v="161" actId="700"/>
          <ac:spMkLst>
            <pc:docMk/>
            <pc:sldMk cId="2893932783" sldId="513"/>
            <ac:spMk id="2" creationId="{D0FC27FB-F998-4D6A-9A77-A51A189E8FE8}"/>
          </ac:spMkLst>
        </pc:spChg>
        <pc:spChg chg="add mod ord">
          <ac:chgData name="Joanna Lamch" userId="c857380096ac6d0f" providerId="LiveId" clId="{3B0FC0D2-FB9A-4ED3-98E2-5A793AA9BE1F}" dt="2020-07-19T19:12:19.356" v="161" actId="700"/>
          <ac:spMkLst>
            <pc:docMk/>
            <pc:sldMk cId="2893932783" sldId="513"/>
            <ac:spMk id="4" creationId="{27B5517B-F11D-4FB8-A0DC-E7BEFF114211}"/>
          </ac:spMkLst>
        </pc:spChg>
      </pc:sldChg>
      <pc:sldChg chg="del">
        <pc:chgData name="Joanna Lamch" userId="c857380096ac6d0f" providerId="LiveId" clId="{3B0FC0D2-FB9A-4ED3-98E2-5A793AA9BE1F}" dt="2020-07-19T18:45:09.176" v="0" actId="47"/>
        <pc:sldMkLst>
          <pc:docMk/>
          <pc:sldMk cId="46590593" sldId="514"/>
        </pc:sldMkLst>
      </pc:sldChg>
      <pc:sldChg chg="addSp delSp modSp add mod modClrScheme chgLayout">
        <pc:chgData name="Joanna Lamch" userId="c857380096ac6d0f" providerId="LiveId" clId="{3B0FC0D2-FB9A-4ED3-98E2-5A793AA9BE1F}" dt="2020-07-19T19:12:19.356" v="161" actId="700"/>
        <pc:sldMkLst>
          <pc:docMk/>
          <pc:sldMk cId="886786989" sldId="514"/>
        </pc:sldMkLst>
        <pc:spChg chg="del">
          <ac:chgData name="Joanna Lamch" userId="c857380096ac6d0f" providerId="LiveId" clId="{3B0FC0D2-FB9A-4ED3-98E2-5A793AA9BE1F}" dt="2020-07-19T19:12:19.356" v="161" actId="700"/>
          <ac:spMkLst>
            <pc:docMk/>
            <pc:sldMk cId="886786989" sldId="514"/>
            <ac:spMk id="2" creationId="{597575DA-648F-4915-9F91-F7BB75226418}"/>
          </ac:spMkLst>
        </pc:spChg>
        <pc:spChg chg="add mod ord">
          <ac:chgData name="Joanna Lamch" userId="c857380096ac6d0f" providerId="LiveId" clId="{3B0FC0D2-FB9A-4ED3-98E2-5A793AA9BE1F}" dt="2020-07-19T19:12:19.356" v="161" actId="700"/>
          <ac:spMkLst>
            <pc:docMk/>
            <pc:sldMk cId="886786989" sldId="514"/>
            <ac:spMk id="4" creationId="{918554C0-36A3-4D87-B9D6-6DF2D05AF5A7}"/>
          </ac:spMkLst>
        </pc:spChg>
      </pc:sldChg>
      <pc:sldChg chg="del">
        <pc:chgData name="Joanna Lamch" userId="c857380096ac6d0f" providerId="LiveId" clId="{3B0FC0D2-FB9A-4ED3-98E2-5A793AA9BE1F}" dt="2020-07-19T18:45:09.176" v="0" actId="47"/>
        <pc:sldMkLst>
          <pc:docMk/>
          <pc:sldMk cId="2697827720" sldId="515"/>
        </pc:sldMkLst>
      </pc:sldChg>
      <pc:sldChg chg="addSp delSp modSp add mod modClrScheme chgLayout">
        <pc:chgData name="Joanna Lamch" userId="c857380096ac6d0f" providerId="LiveId" clId="{3B0FC0D2-FB9A-4ED3-98E2-5A793AA9BE1F}" dt="2020-07-19T19:12:19.356" v="161" actId="700"/>
        <pc:sldMkLst>
          <pc:docMk/>
          <pc:sldMk cId="4151665885" sldId="515"/>
        </pc:sldMkLst>
        <pc:spChg chg="del">
          <ac:chgData name="Joanna Lamch" userId="c857380096ac6d0f" providerId="LiveId" clId="{3B0FC0D2-FB9A-4ED3-98E2-5A793AA9BE1F}" dt="2020-07-19T19:12:19.356" v="161" actId="700"/>
          <ac:spMkLst>
            <pc:docMk/>
            <pc:sldMk cId="4151665885" sldId="515"/>
            <ac:spMk id="2" creationId="{465DEB3B-494C-4DDA-93D6-7E8299469A6A}"/>
          </ac:spMkLst>
        </pc:spChg>
        <pc:spChg chg="add mod ord">
          <ac:chgData name="Joanna Lamch" userId="c857380096ac6d0f" providerId="LiveId" clId="{3B0FC0D2-FB9A-4ED3-98E2-5A793AA9BE1F}" dt="2020-07-19T19:12:19.356" v="161" actId="700"/>
          <ac:spMkLst>
            <pc:docMk/>
            <pc:sldMk cId="4151665885" sldId="515"/>
            <ac:spMk id="4" creationId="{0747F522-6773-4562-8A8F-23B03200684B}"/>
          </ac:spMkLst>
        </pc:spChg>
      </pc:sldChg>
      <pc:sldChg chg="del">
        <pc:chgData name="Joanna Lamch" userId="c857380096ac6d0f" providerId="LiveId" clId="{3B0FC0D2-FB9A-4ED3-98E2-5A793AA9BE1F}" dt="2020-07-19T18:45:09.176" v="0" actId="47"/>
        <pc:sldMkLst>
          <pc:docMk/>
          <pc:sldMk cId="148991219" sldId="516"/>
        </pc:sldMkLst>
      </pc:sldChg>
      <pc:sldChg chg="addSp delSp modSp add mod modClrScheme chgLayout">
        <pc:chgData name="Joanna Lamch" userId="c857380096ac6d0f" providerId="LiveId" clId="{3B0FC0D2-FB9A-4ED3-98E2-5A793AA9BE1F}" dt="2020-07-19T19:12:19.356" v="161" actId="700"/>
        <pc:sldMkLst>
          <pc:docMk/>
          <pc:sldMk cId="745299200" sldId="516"/>
        </pc:sldMkLst>
        <pc:spChg chg="del">
          <ac:chgData name="Joanna Lamch" userId="c857380096ac6d0f" providerId="LiveId" clId="{3B0FC0D2-FB9A-4ED3-98E2-5A793AA9BE1F}" dt="2020-07-19T19:12:19.356" v="161" actId="700"/>
          <ac:spMkLst>
            <pc:docMk/>
            <pc:sldMk cId="745299200" sldId="516"/>
            <ac:spMk id="2" creationId="{C212D88A-C114-401B-B04E-32C664ED4159}"/>
          </ac:spMkLst>
        </pc:spChg>
        <pc:spChg chg="add mod ord">
          <ac:chgData name="Joanna Lamch" userId="c857380096ac6d0f" providerId="LiveId" clId="{3B0FC0D2-FB9A-4ED3-98E2-5A793AA9BE1F}" dt="2020-07-19T19:12:19.356" v="161" actId="700"/>
          <ac:spMkLst>
            <pc:docMk/>
            <pc:sldMk cId="745299200" sldId="516"/>
            <ac:spMk id="4" creationId="{EE3E834D-95D4-425E-83A0-34B9997C398F}"/>
          </ac:spMkLst>
        </pc:spChg>
      </pc:sldChg>
      <pc:sldChg chg="del">
        <pc:chgData name="Joanna Lamch" userId="c857380096ac6d0f" providerId="LiveId" clId="{3B0FC0D2-FB9A-4ED3-98E2-5A793AA9BE1F}" dt="2020-07-19T18:45:09.176" v="0" actId="47"/>
        <pc:sldMkLst>
          <pc:docMk/>
          <pc:sldMk cId="732881142" sldId="517"/>
        </pc:sldMkLst>
      </pc:sldChg>
      <pc:sldChg chg="addSp modSp add mod modClrScheme chgLayout">
        <pc:chgData name="Joanna Lamch" userId="c857380096ac6d0f" providerId="LiveId" clId="{3B0FC0D2-FB9A-4ED3-98E2-5A793AA9BE1F}" dt="2020-07-19T19:12:19.356" v="161" actId="700"/>
        <pc:sldMkLst>
          <pc:docMk/>
          <pc:sldMk cId="4045580884" sldId="517"/>
        </pc:sldMkLst>
        <pc:spChg chg="mod ord">
          <ac:chgData name="Joanna Lamch" userId="c857380096ac6d0f" providerId="LiveId" clId="{3B0FC0D2-FB9A-4ED3-98E2-5A793AA9BE1F}" dt="2020-07-19T19:12:19.356" v="161" actId="700"/>
          <ac:spMkLst>
            <pc:docMk/>
            <pc:sldMk cId="4045580884" sldId="517"/>
            <ac:spMk id="2" creationId="{129D5964-06AE-4872-9FC7-7CDC3D3DEA83}"/>
          </ac:spMkLst>
        </pc:spChg>
        <pc:spChg chg="add mod ord">
          <ac:chgData name="Joanna Lamch" userId="c857380096ac6d0f" providerId="LiveId" clId="{3B0FC0D2-FB9A-4ED3-98E2-5A793AA9BE1F}" dt="2020-07-19T19:12:19.356" v="161" actId="700"/>
          <ac:spMkLst>
            <pc:docMk/>
            <pc:sldMk cId="4045580884" sldId="517"/>
            <ac:spMk id="4" creationId="{EEEA1031-E286-4C42-8029-6D5DE0199C48}"/>
          </ac:spMkLst>
        </pc:spChg>
      </pc:sldChg>
      <pc:sldChg chg="addSp delSp modSp add mod modClrScheme chgLayout">
        <pc:chgData name="Joanna Lamch" userId="c857380096ac6d0f" providerId="LiveId" clId="{3B0FC0D2-FB9A-4ED3-98E2-5A793AA9BE1F}" dt="2020-07-19T19:12:19.356" v="161" actId="700"/>
        <pc:sldMkLst>
          <pc:docMk/>
          <pc:sldMk cId="2229099654" sldId="518"/>
        </pc:sldMkLst>
        <pc:spChg chg="del">
          <ac:chgData name="Joanna Lamch" userId="c857380096ac6d0f" providerId="LiveId" clId="{3B0FC0D2-FB9A-4ED3-98E2-5A793AA9BE1F}" dt="2020-07-19T19:12:19.356" v="161" actId="700"/>
          <ac:spMkLst>
            <pc:docMk/>
            <pc:sldMk cId="2229099654" sldId="518"/>
            <ac:spMk id="2" creationId="{02434390-5AFE-4311-9C62-F46F01D62CC1}"/>
          </ac:spMkLst>
        </pc:spChg>
        <pc:spChg chg="add mod ord">
          <ac:chgData name="Joanna Lamch" userId="c857380096ac6d0f" providerId="LiveId" clId="{3B0FC0D2-FB9A-4ED3-98E2-5A793AA9BE1F}" dt="2020-07-19T19:12:19.356" v="161" actId="700"/>
          <ac:spMkLst>
            <pc:docMk/>
            <pc:sldMk cId="2229099654" sldId="518"/>
            <ac:spMk id="4" creationId="{8C3D009C-01A5-4334-9740-11EA6B9EBD1A}"/>
          </ac:spMkLst>
        </pc:spChg>
      </pc:sldChg>
      <pc:sldChg chg="del">
        <pc:chgData name="Joanna Lamch" userId="c857380096ac6d0f" providerId="LiveId" clId="{3B0FC0D2-FB9A-4ED3-98E2-5A793AA9BE1F}" dt="2020-07-19T18:45:09.176" v="0" actId="47"/>
        <pc:sldMkLst>
          <pc:docMk/>
          <pc:sldMk cId="3181124005" sldId="518"/>
        </pc:sldMkLst>
      </pc:sldChg>
      <pc:sldChg chg="del">
        <pc:chgData name="Joanna Lamch" userId="c857380096ac6d0f" providerId="LiveId" clId="{3B0FC0D2-FB9A-4ED3-98E2-5A793AA9BE1F}" dt="2020-07-19T18:45:09.176" v="0" actId="47"/>
        <pc:sldMkLst>
          <pc:docMk/>
          <pc:sldMk cId="2773959465" sldId="519"/>
        </pc:sldMkLst>
      </pc:sldChg>
      <pc:sldChg chg="addSp delSp modSp add mod modClrScheme chgLayout">
        <pc:chgData name="Joanna Lamch" userId="c857380096ac6d0f" providerId="LiveId" clId="{3B0FC0D2-FB9A-4ED3-98E2-5A793AA9BE1F}" dt="2020-07-19T19:12:19.356" v="161" actId="700"/>
        <pc:sldMkLst>
          <pc:docMk/>
          <pc:sldMk cId="3659942130" sldId="519"/>
        </pc:sldMkLst>
        <pc:spChg chg="del">
          <ac:chgData name="Joanna Lamch" userId="c857380096ac6d0f" providerId="LiveId" clId="{3B0FC0D2-FB9A-4ED3-98E2-5A793AA9BE1F}" dt="2020-07-19T19:12:19.356" v="161" actId="700"/>
          <ac:spMkLst>
            <pc:docMk/>
            <pc:sldMk cId="3659942130" sldId="519"/>
            <ac:spMk id="2" creationId="{BC7F1C89-6731-44AB-8458-EC02E02A3514}"/>
          </ac:spMkLst>
        </pc:spChg>
        <pc:spChg chg="add mod ord">
          <ac:chgData name="Joanna Lamch" userId="c857380096ac6d0f" providerId="LiveId" clId="{3B0FC0D2-FB9A-4ED3-98E2-5A793AA9BE1F}" dt="2020-07-19T19:12:19.356" v="161" actId="700"/>
          <ac:spMkLst>
            <pc:docMk/>
            <pc:sldMk cId="3659942130" sldId="519"/>
            <ac:spMk id="4" creationId="{FBBA5977-95EA-479A-AC6C-654354FA6DFD}"/>
          </ac:spMkLst>
        </pc:spChg>
      </pc:sldChg>
      <pc:sldChg chg="addSp modSp add mod modClrScheme chgLayout">
        <pc:chgData name="Joanna Lamch" userId="c857380096ac6d0f" providerId="LiveId" clId="{3B0FC0D2-FB9A-4ED3-98E2-5A793AA9BE1F}" dt="2020-07-19T19:12:19.356" v="161" actId="700"/>
        <pc:sldMkLst>
          <pc:docMk/>
          <pc:sldMk cId="701199140" sldId="520"/>
        </pc:sldMkLst>
        <pc:spChg chg="mod ord">
          <ac:chgData name="Joanna Lamch" userId="c857380096ac6d0f" providerId="LiveId" clId="{3B0FC0D2-FB9A-4ED3-98E2-5A793AA9BE1F}" dt="2020-07-19T19:12:19.356" v="161" actId="700"/>
          <ac:spMkLst>
            <pc:docMk/>
            <pc:sldMk cId="701199140" sldId="520"/>
            <ac:spMk id="2" creationId="{301B8A59-8DFC-4B96-9A77-FE30E7FB5491}"/>
          </ac:spMkLst>
        </pc:spChg>
        <pc:spChg chg="add mod ord">
          <ac:chgData name="Joanna Lamch" userId="c857380096ac6d0f" providerId="LiveId" clId="{3B0FC0D2-FB9A-4ED3-98E2-5A793AA9BE1F}" dt="2020-07-19T19:12:19.356" v="161" actId="700"/>
          <ac:spMkLst>
            <pc:docMk/>
            <pc:sldMk cId="701199140" sldId="520"/>
            <ac:spMk id="3" creationId="{0098C842-C43E-4FF9-9D1B-6BF38FDD280B}"/>
          </ac:spMkLst>
        </pc:spChg>
      </pc:sldChg>
      <pc:sldChg chg="del">
        <pc:chgData name="Joanna Lamch" userId="c857380096ac6d0f" providerId="LiveId" clId="{3B0FC0D2-FB9A-4ED3-98E2-5A793AA9BE1F}" dt="2020-07-19T18:45:09.176" v="0" actId="47"/>
        <pc:sldMkLst>
          <pc:docMk/>
          <pc:sldMk cId="1496920975" sldId="520"/>
        </pc:sldMkLst>
      </pc:sldChg>
      <pc:sldChg chg="del">
        <pc:chgData name="Joanna Lamch" userId="c857380096ac6d0f" providerId="LiveId" clId="{3B0FC0D2-FB9A-4ED3-98E2-5A793AA9BE1F}" dt="2020-07-19T18:45:09.176" v="0" actId="47"/>
        <pc:sldMkLst>
          <pc:docMk/>
          <pc:sldMk cId="648346346" sldId="521"/>
        </pc:sldMkLst>
      </pc:sldChg>
      <pc:sldChg chg="addSp delSp modSp add mod modClrScheme chgLayout">
        <pc:chgData name="Joanna Lamch" userId="c857380096ac6d0f" providerId="LiveId" clId="{3B0FC0D2-FB9A-4ED3-98E2-5A793AA9BE1F}" dt="2020-07-19T19:12:19.356" v="161" actId="700"/>
        <pc:sldMkLst>
          <pc:docMk/>
          <pc:sldMk cId="1091258600" sldId="521"/>
        </pc:sldMkLst>
        <pc:spChg chg="del">
          <ac:chgData name="Joanna Lamch" userId="c857380096ac6d0f" providerId="LiveId" clId="{3B0FC0D2-FB9A-4ED3-98E2-5A793AA9BE1F}" dt="2020-07-19T19:12:19.356" v="161" actId="700"/>
          <ac:spMkLst>
            <pc:docMk/>
            <pc:sldMk cId="1091258600" sldId="521"/>
            <ac:spMk id="2" creationId="{C9850599-A043-4947-89D8-02D9916B1B45}"/>
          </ac:spMkLst>
        </pc:spChg>
        <pc:spChg chg="add mod ord">
          <ac:chgData name="Joanna Lamch" userId="c857380096ac6d0f" providerId="LiveId" clId="{3B0FC0D2-FB9A-4ED3-98E2-5A793AA9BE1F}" dt="2020-07-19T19:12:19.356" v="161" actId="700"/>
          <ac:spMkLst>
            <pc:docMk/>
            <pc:sldMk cId="1091258600" sldId="521"/>
            <ac:spMk id="4" creationId="{99C81CEF-2125-492C-BF65-98AC30437CA8}"/>
          </ac:spMkLst>
        </pc:spChg>
      </pc:sldChg>
      <pc:sldChg chg="del">
        <pc:chgData name="Joanna Lamch" userId="c857380096ac6d0f" providerId="LiveId" clId="{3B0FC0D2-FB9A-4ED3-98E2-5A793AA9BE1F}" dt="2020-07-19T18:45:09.176" v="0" actId="47"/>
        <pc:sldMkLst>
          <pc:docMk/>
          <pc:sldMk cId="3477881721" sldId="522"/>
        </pc:sldMkLst>
      </pc:sldChg>
      <pc:sldChg chg="addSp modSp add mod modClrScheme chgLayout">
        <pc:chgData name="Joanna Lamch" userId="c857380096ac6d0f" providerId="LiveId" clId="{3B0FC0D2-FB9A-4ED3-98E2-5A793AA9BE1F}" dt="2020-07-19T19:12:19.356" v="161" actId="700"/>
        <pc:sldMkLst>
          <pc:docMk/>
          <pc:sldMk cId="4063688909" sldId="522"/>
        </pc:sldMkLst>
        <pc:spChg chg="mod ord">
          <ac:chgData name="Joanna Lamch" userId="c857380096ac6d0f" providerId="LiveId" clId="{3B0FC0D2-FB9A-4ED3-98E2-5A793AA9BE1F}" dt="2020-07-19T19:12:19.356" v="161" actId="700"/>
          <ac:spMkLst>
            <pc:docMk/>
            <pc:sldMk cId="4063688909" sldId="522"/>
            <ac:spMk id="2" creationId="{69E68B71-B0CD-4E47-B303-7A9FCDC967D5}"/>
          </ac:spMkLst>
        </pc:spChg>
        <pc:spChg chg="add mod ord">
          <ac:chgData name="Joanna Lamch" userId="c857380096ac6d0f" providerId="LiveId" clId="{3B0FC0D2-FB9A-4ED3-98E2-5A793AA9BE1F}" dt="2020-07-19T19:12:19.356" v="161" actId="700"/>
          <ac:spMkLst>
            <pc:docMk/>
            <pc:sldMk cId="4063688909" sldId="522"/>
            <ac:spMk id="3" creationId="{963EF690-55AF-4A27-8EF4-039EF5FF4E25}"/>
          </ac:spMkLst>
        </pc:spChg>
      </pc:sldChg>
      <pc:sldChg chg="addSp delSp modSp add mod modClrScheme chgLayout">
        <pc:chgData name="Joanna Lamch" userId="c857380096ac6d0f" providerId="LiveId" clId="{3B0FC0D2-FB9A-4ED3-98E2-5A793AA9BE1F}" dt="2020-07-19T19:12:19.356" v="161" actId="700"/>
        <pc:sldMkLst>
          <pc:docMk/>
          <pc:sldMk cId="3479171856" sldId="523"/>
        </pc:sldMkLst>
        <pc:spChg chg="del">
          <ac:chgData name="Joanna Lamch" userId="c857380096ac6d0f" providerId="LiveId" clId="{3B0FC0D2-FB9A-4ED3-98E2-5A793AA9BE1F}" dt="2020-07-19T19:12:19.356" v="161" actId="700"/>
          <ac:spMkLst>
            <pc:docMk/>
            <pc:sldMk cId="3479171856" sldId="523"/>
            <ac:spMk id="2" creationId="{11722DA8-DEEB-46CC-A141-D1806D7CF559}"/>
          </ac:spMkLst>
        </pc:spChg>
        <pc:spChg chg="add mod ord">
          <ac:chgData name="Joanna Lamch" userId="c857380096ac6d0f" providerId="LiveId" clId="{3B0FC0D2-FB9A-4ED3-98E2-5A793AA9BE1F}" dt="2020-07-19T19:12:19.356" v="161" actId="700"/>
          <ac:spMkLst>
            <pc:docMk/>
            <pc:sldMk cId="3479171856" sldId="523"/>
            <ac:spMk id="4" creationId="{488FA160-2158-454D-B1E7-24203F64D5AE}"/>
          </ac:spMkLst>
        </pc:spChg>
      </pc:sldChg>
      <pc:sldChg chg="del">
        <pc:chgData name="Joanna Lamch" userId="c857380096ac6d0f" providerId="LiveId" clId="{3B0FC0D2-FB9A-4ED3-98E2-5A793AA9BE1F}" dt="2020-07-19T18:45:09.176" v="0" actId="47"/>
        <pc:sldMkLst>
          <pc:docMk/>
          <pc:sldMk cId="4123801716" sldId="523"/>
        </pc:sldMkLst>
      </pc:sldChg>
      <pc:sldChg chg="del">
        <pc:chgData name="Joanna Lamch" userId="c857380096ac6d0f" providerId="LiveId" clId="{3B0FC0D2-FB9A-4ED3-98E2-5A793AA9BE1F}" dt="2020-07-19T18:45:09.176" v="0" actId="47"/>
        <pc:sldMkLst>
          <pc:docMk/>
          <pc:sldMk cId="3599724051" sldId="524"/>
        </pc:sldMkLst>
      </pc:sldChg>
      <pc:sldChg chg="addSp delSp modSp add mod modClrScheme chgLayout">
        <pc:chgData name="Joanna Lamch" userId="c857380096ac6d0f" providerId="LiveId" clId="{3B0FC0D2-FB9A-4ED3-98E2-5A793AA9BE1F}" dt="2020-07-19T19:12:19.356" v="161" actId="700"/>
        <pc:sldMkLst>
          <pc:docMk/>
          <pc:sldMk cId="4015578668" sldId="524"/>
        </pc:sldMkLst>
        <pc:spChg chg="del">
          <ac:chgData name="Joanna Lamch" userId="c857380096ac6d0f" providerId="LiveId" clId="{3B0FC0D2-FB9A-4ED3-98E2-5A793AA9BE1F}" dt="2020-07-19T19:12:19.356" v="161" actId="700"/>
          <ac:spMkLst>
            <pc:docMk/>
            <pc:sldMk cId="4015578668" sldId="524"/>
            <ac:spMk id="2" creationId="{1F9DC40F-5EA5-4E8B-BB9C-36C20211CD9F}"/>
          </ac:spMkLst>
        </pc:spChg>
        <pc:spChg chg="add mod ord">
          <ac:chgData name="Joanna Lamch" userId="c857380096ac6d0f" providerId="LiveId" clId="{3B0FC0D2-FB9A-4ED3-98E2-5A793AA9BE1F}" dt="2020-07-19T19:12:19.356" v="161" actId="700"/>
          <ac:spMkLst>
            <pc:docMk/>
            <pc:sldMk cId="4015578668" sldId="524"/>
            <ac:spMk id="5" creationId="{05ABAF73-2F28-426B-BB56-12FBC5AB73A9}"/>
          </ac:spMkLst>
        </pc:spChg>
      </pc:sldChg>
      <pc:sldChg chg="del">
        <pc:chgData name="Joanna Lamch" userId="c857380096ac6d0f" providerId="LiveId" clId="{3B0FC0D2-FB9A-4ED3-98E2-5A793AA9BE1F}" dt="2020-07-19T18:45:09.176" v="0" actId="47"/>
        <pc:sldMkLst>
          <pc:docMk/>
          <pc:sldMk cId="1017591367" sldId="525"/>
        </pc:sldMkLst>
      </pc:sldChg>
      <pc:sldChg chg="addSp delSp modSp add mod modClrScheme chgLayout">
        <pc:chgData name="Joanna Lamch" userId="c857380096ac6d0f" providerId="LiveId" clId="{3B0FC0D2-FB9A-4ED3-98E2-5A793AA9BE1F}" dt="2020-07-19T19:12:19.356" v="161" actId="700"/>
        <pc:sldMkLst>
          <pc:docMk/>
          <pc:sldMk cId="4109388354" sldId="525"/>
        </pc:sldMkLst>
        <pc:spChg chg="del">
          <ac:chgData name="Joanna Lamch" userId="c857380096ac6d0f" providerId="LiveId" clId="{3B0FC0D2-FB9A-4ED3-98E2-5A793AA9BE1F}" dt="2020-07-19T19:12:19.356" v="161" actId="700"/>
          <ac:spMkLst>
            <pc:docMk/>
            <pc:sldMk cId="4109388354" sldId="525"/>
            <ac:spMk id="2" creationId="{6F4CFE15-440D-4A86-921D-30AD755AB2CB}"/>
          </ac:spMkLst>
        </pc:spChg>
        <pc:spChg chg="add mod ord">
          <ac:chgData name="Joanna Lamch" userId="c857380096ac6d0f" providerId="LiveId" clId="{3B0FC0D2-FB9A-4ED3-98E2-5A793AA9BE1F}" dt="2020-07-19T19:12:19.356" v="161" actId="700"/>
          <ac:spMkLst>
            <pc:docMk/>
            <pc:sldMk cId="4109388354" sldId="525"/>
            <ac:spMk id="4" creationId="{B56AF031-48F7-4FE0-AAD3-C2841E44EF14}"/>
          </ac:spMkLst>
        </pc:spChg>
      </pc:sldChg>
      <pc:sldChg chg="del">
        <pc:chgData name="Joanna Lamch" userId="c857380096ac6d0f" providerId="LiveId" clId="{3B0FC0D2-FB9A-4ED3-98E2-5A793AA9BE1F}" dt="2020-07-19T18:45:09.176" v="0" actId="47"/>
        <pc:sldMkLst>
          <pc:docMk/>
          <pc:sldMk cId="1178859562" sldId="526"/>
        </pc:sldMkLst>
      </pc:sldChg>
      <pc:sldChg chg="addSp delSp modSp add mod modClrScheme chgLayout">
        <pc:chgData name="Joanna Lamch" userId="c857380096ac6d0f" providerId="LiveId" clId="{3B0FC0D2-FB9A-4ED3-98E2-5A793AA9BE1F}" dt="2020-07-19T19:12:19.356" v="161" actId="700"/>
        <pc:sldMkLst>
          <pc:docMk/>
          <pc:sldMk cId="2916586509" sldId="526"/>
        </pc:sldMkLst>
        <pc:spChg chg="del">
          <ac:chgData name="Joanna Lamch" userId="c857380096ac6d0f" providerId="LiveId" clId="{3B0FC0D2-FB9A-4ED3-98E2-5A793AA9BE1F}" dt="2020-07-19T19:12:19.356" v="161" actId="700"/>
          <ac:spMkLst>
            <pc:docMk/>
            <pc:sldMk cId="2916586509" sldId="526"/>
            <ac:spMk id="2" creationId="{58E6FF72-D7C5-404A-8EA8-2B3A8F94C68D}"/>
          </ac:spMkLst>
        </pc:spChg>
        <pc:spChg chg="add mod ord">
          <ac:chgData name="Joanna Lamch" userId="c857380096ac6d0f" providerId="LiveId" clId="{3B0FC0D2-FB9A-4ED3-98E2-5A793AA9BE1F}" dt="2020-07-19T19:12:19.356" v="161" actId="700"/>
          <ac:spMkLst>
            <pc:docMk/>
            <pc:sldMk cId="2916586509" sldId="526"/>
            <ac:spMk id="5" creationId="{A7E9C9E9-79F3-40A4-9E53-C06B7D2BF07F}"/>
          </ac:spMkLst>
        </pc:spChg>
      </pc:sldChg>
      <pc:sldChg chg="addSp modSp add mod modClrScheme chgLayout">
        <pc:chgData name="Joanna Lamch" userId="c857380096ac6d0f" providerId="LiveId" clId="{3B0FC0D2-FB9A-4ED3-98E2-5A793AA9BE1F}" dt="2020-07-19T19:12:19.356" v="161" actId="700"/>
        <pc:sldMkLst>
          <pc:docMk/>
          <pc:sldMk cId="1796312684" sldId="527"/>
        </pc:sldMkLst>
        <pc:spChg chg="mod ord">
          <ac:chgData name="Joanna Lamch" userId="c857380096ac6d0f" providerId="LiveId" clId="{3B0FC0D2-FB9A-4ED3-98E2-5A793AA9BE1F}" dt="2020-07-19T19:12:19.356" v="161" actId="700"/>
          <ac:spMkLst>
            <pc:docMk/>
            <pc:sldMk cId="1796312684" sldId="527"/>
            <ac:spMk id="2" creationId="{6496C470-4239-4227-A20C-B52578587186}"/>
          </ac:spMkLst>
        </pc:spChg>
        <pc:spChg chg="add mod ord">
          <ac:chgData name="Joanna Lamch" userId="c857380096ac6d0f" providerId="LiveId" clId="{3B0FC0D2-FB9A-4ED3-98E2-5A793AA9BE1F}" dt="2020-07-19T19:12:19.356" v="161" actId="700"/>
          <ac:spMkLst>
            <pc:docMk/>
            <pc:sldMk cId="1796312684" sldId="527"/>
            <ac:spMk id="4" creationId="{1BABE413-BB6D-47F1-8B37-16915B9F402A}"/>
          </ac:spMkLst>
        </pc:spChg>
      </pc:sldChg>
      <pc:sldChg chg="del">
        <pc:chgData name="Joanna Lamch" userId="c857380096ac6d0f" providerId="LiveId" clId="{3B0FC0D2-FB9A-4ED3-98E2-5A793AA9BE1F}" dt="2020-07-19T18:45:09.176" v="0" actId="47"/>
        <pc:sldMkLst>
          <pc:docMk/>
          <pc:sldMk cId="2751030609" sldId="527"/>
        </pc:sldMkLst>
      </pc:sldChg>
      <pc:sldChg chg="addSp delSp modSp add mod modClrScheme chgLayout">
        <pc:chgData name="Joanna Lamch" userId="c857380096ac6d0f" providerId="LiveId" clId="{3B0FC0D2-FB9A-4ED3-98E2-5A793AA9BE1F}" dt="2020-07-19T19:12:19.356" v="161" actId="700"/>
        <pc:sldMkLst>
          <pc:docMk/>
          <pc:sldMk cId="3004948149" sldId="528"/>
        </pc:sldMkLst>
        <pc:spChg chg="del">
          <ac:chgData name="Joanna Lamch" userId="c857380096ac6d0f" providerId="LiveId" clId="{3B0FC0D2-FB9A-4ED3-98E2-5A793AA9BE1F}" dt="2020-07-19T19:12:19.356" v="161" actId="700"/>
          <ac:spMkLst>
            <pc:docMk/>
            <pc:sldMk cId="3004948149" sldId="528"/>
            <ac:spMk id="2" creationId="{D746A417-2BD7-4D01-A271-6D4BBAB3E702}"/>
          </ac:spMkLst>
        </pc:spChg>
        <pc:spChg chg="add mod ord">
          <ac:chgData name="Joanna Lamch" userId="c857380096ac6d0f" providerId="LiveId" clId="{3B0FC0D2-FB9A-4ED3-98E2-5A793AA9BE1F}" dt="2020-07-19T19:12:19.356" v="161" actId="700"/>
          <ac:spMkLst>
            <pc:docMk/>
            <pc:sldMk cId="3004948149" sldId="528"/>
            <ac:spMk id="4" creationId="{CB1ED3A5-2648-47FD-BAD0-B3D67EFFAD21}"/>
          </ac:spMkLst>
        </pc:spChg>
      </pc:sldChg>
      <pc:sldChg chg="del">
        <pc:chgData name="Joanna Lamch" userId="c857380096ac6d0f" providerId="LiveId" clId="{3B0FC0D2-FB9A-4ED3-98E2-5A793AA9BE1F}" dt="2020-07-19T18:45:09.176" v="0" actId="47"/>
        <pc:sldMkLst>
          <pc:docMk/>
          <pc:sldMk cId="3860075523" sldId="528"/>
        </pc:sldMkLst>
      </pc:sldChg>
      <pc:sldChg chg="del">
        <pc:chgData name="Joanna Lamch" userId="c857380096ac6d0f" providerId="LiveId" clId="{3B0FC0D2-FB9A-4ED3-98E2-5A793AA9BE1F}" dt="2020-07-19T18:45:09.176" v="0" actId="47"/>
        <pc:sldMkLst>
          <pc:docMk/>
          <pc:sldMk cId="1393905659" sldId="529"/>
        </pc:sldMkLst>
      </pc:sldChg>
      <pc:sldChg chg="addSp delSp modSp add mod modClrScheme chgLayout">
        <pc:chgData name="Joanna Lamch" userId="c857380096ac6d0f" providerId="LiveId" clId="{3B0FC0D2-FB9A-4ED3-98E2-5A793AA9BE1F}" dt="2020-07-19T19:12:19.356" v="161" actId="700"/>
        <pc:sldMkLst>
          <pc:docMk/>
          <pc:sldMk cId="2690982279" sldId="529"/>
        </pc:sldMkLst>
        <pc:spChg chg="del">
          <ac:chgData name="Joanna Lamch" userId="c857380096ac6d0f" providerId="LiveId" clId="{3B0FC0D2-FB9A-4ED3-98E2-5A793AA9BE1F}" dt="2020-07-19T19:12:19.356" v="161" actId="700"/>
          <ac:spMkLst>
            <pc:docMk/>
            <pc:sldMk cId="2690982279" sldId="529"/>
            <ac:spMk id="2" creationId="{EADFB748-204E-4F85-9E91-BD65B25928C1}"/>
          </ac:spMkLst>
        </pc:spChg>
        <pc:spChg chg="add mod ord">
          <ac:chgData name="Joanna Lamch" userId="c857380096ac6d0f" providerId="LiveId" clId="{3B0FC0D2-FB9A-4ED3-98E2-5A793AA9BE1F}" dt="2020-07-19T19:12:19.356" v="161" actId="700"/>
          <ac:spMkLst>
            <pc:docMk/>
            <pc:sldMk cId="2690982279" sldId="529"/>
            <ac:spMk id="4" creationId="{29391B65-8837-40FB-829E-C885568C378F}"/>
          </ac:spMkLst>
        </pc:spChg>
      </pc:sldChg>
      <pc:sldChg chg="addSp delSp modSp add mod modClrScheme chgLayout">
        <pc:chgData name="Joanna Lamch" userId="c857380096ac6d0f" providerId="LiveId" clId="{3B0FC0D2-FB9A-4ED3-98E2-5A793AA9BE1F}" dt="2020-07-19T19:12:19.356" v="161" actId="700"/>
        <pc:sldMkLst>
          <pc:docMk/>
          <pc:sldMk cId="32576294" sldId="530"/>
        </pc:sldMkLst>
        <pc:spChg chg="del">
          <ac:chgData name="Joanna Lamch" userId="c857380096ac6d0f" providerId="LiveId" clId="{3B0FC0D2-FB9A-4ED3-98E2-5A793AA9BE1F}" dt="2020-07-19T19:12:19.356" v="161" actId="700"/>
          <ac:spMkLst>
            <pc:docMk/>
            <pc:sldMk cId="32576294" sldId="530"/>
            <ac:spMk id="2" creationId="{A3E7C870-721E-4AD4-B973-36C064988DFF}"/>
          </ac:spMkLst>
        </pc:spChg>
        <pc:spChg chg="add mod ord">
          <ac:chgData name="Joanna Lamch" userId="c857380096ac6d0f" providerId="LiveId" clId="{3B0FC0D2-FB9A-4ED3-98E2-5A793AA9BE1F}" dt="2020-07-19T19:12:19.356" v="161" actId="700"/>
          <ac:spMkLst>
            <pc:docMk/>
            <pc:sldMk cId="32576294" sldId="530"/>
            <ac:spMk id="4" creationId="{B1330257-31A9-4BCF-B0C1-B71DED2C886A}"/>
          </ac:spMkLst>
        </pc:spChg>
      </pc:sldChg>
      <pc:sldChg chg="del">
        <pc:chgData name="Joanna Lamch" userId="c857380096ac6d0f" providerId="LiveId" clId="{3B0FC0D2-FB9A-4ED3-98E2-5A793AA9BE1F}" dt="2020-07-19T18:45:09.176" v="0" actId="47"/>
        <pc:sldMkLst>
          <pc:docMk/>
          <pc:sldMk cId="3331966207" sldId="530"/>
        </pc:sldMkLst>
      </pc:sldChg>
      <pc:sldChg chg="del">
        <pc:chgData name="Joanna Lamch" userId="c857380096ac6d0f" providerId="LiveId" clId="{3B0FC0D2-FB9A-4ED3-98E2-5A793AA9BE1F}" dt="2020-07-19T18:45:09.176" v="0" actId="47"/>
        <pc:sldMkLst>
          <pc:docMk/>
          <pc:sldMk cId="2362741230" sldId="531"/>
        </pc:sldMkLst>
      </pc:sldChg>
      <pc:sldChg chg="addSp modSp add mod modClrScheme chgLayout">
        <pc:chgData name="Joanna Lamch" userId="c857380096ac6d0f" providerId="LiveId" clId="{3B0FC0D2-FB9A-4ED3-98E2-5A793AA9BE1F}" dt="2020-07-19T19:12:19.356" v="161" actId="700"/>
        <pc:sldMkLst>
          <pc:docMk/>
          <pc:sldMk cId="4228607280" sldId="531"/>
        </pc:sldMkLst>
        <pc:spChg chg="mod ord">
          <ac:chgData name="Joanna Lamch" userId="c857380096ac6d0f" providerId="LiveId" clId="{3B0FC0D2-FB9A-4ED3-98E2-5A793AA9BE1F}" dt="2020-07-19T19:12:19.356" v="161" actId="700"/>
          <ac:spMkLst>
            <pc:docMk/>
            <pc:sldMk cId="4228607280" sldId="531"/>
            <ac:spMk id="2" creationId="{A58DDB20-A3B9-48E6-B3B9-0C9C36A7FF8B}"/>
          </ac:spMkLst>
        </pc:spChg>
        <pc:spChg chg="add mod ord">
          <ac:chgData name="Joanna Lamch" userId="c857380096ac6d0f" providerId="LiveId" clId="{3B0FC0D2-FB9A-4ED3-98E2-5A793AA9BE1F}" dt="2020-07-19T19:12:19.356" v="161" actId="700"/>
          <ac:spMkLst>
            <pc:docMk/>
            <pc:sldMk cId="4228607280" sldId="531"/>
            <ac:spMk id="3" creationId="{32046BB7-028C-493A-BF0C-CBBD6F9CF5CE}"/>
          </ac:spMkLst>
        </pc:spChg>
      </pc:sldChg>
      <pc:sldChg chg="addSp delSp modSp add mod modClrScheme chgLayout">
        <pc:chgData name="Joanna Lamch" userId="c857380096ac6d0f" providerId="LiveId" clId="{3B0FC0D2-FB9A-4ED3-98E2-5A793AA9BE1F}" dt="2020-07-19T19:12:19.356" v="161" actId="700"/>
        <pc:sldMkLst>
          <pc:docMk/>
          <pc:sldMk cId="78582284" sldId="532"/>
        </pc:sldMkLst>
        <pc:spChg chg="del">
          <ac:chgData name="Joanna Lamch" userId="c857380096ac6d0f" providerId="LiveId" clId="{3B0FC0D2-FB9A-4ED3-98E2-5A793AA9BE1F}" dt="2020-07-19T19:12:19.356" v="161" actId="700"/>
          <ac:spMkLst>
            <pc:docMk/>
            <pc:sldMk cId="78582284" sldId="532"/>
            <ac:spMk id="2" creationId="{AF978305-F874-4E24-804A-2F9C61B8AB68}"/>
          </ac:spMkLst>
        </pc:spChg>
        <pc:spChg chg="add mod ord">
          <ac:chgData name="Joanna Lamch" userId="c857380096ac6d0f" providerId="LiveId" clId="{3B0FC0D2-FB9A-4ED3-98E2-5A793AA9BE1F}" dt="2020-07-19T19:12:19.356" v="161" actId="700"/>
          <ac:spMkLst>
            <pc:docMk/>
            <pc:sldMk cId="78582284" sldId="532"/>
            <ac:spMk id="4" creationId="{983188AA-5E1D-4466-9242-7F6CAD9FF68C}"/>
          </ac:spMkLst>
        </pc:spChg>
      </pc:sldChg>
      <pc:sldChg chg="del">
        <pc:chgData name="Joanna Lamch" userId="c857380096ac6d0f" providerId="LiveId" clId="{3B0FC0D2-FB9A-4ED3-98E2-5A793AA9BE1F}" dt="2020-07-19T18:45:09.176" v="0" actId="47"/>
        <pc:sldMkLst>
          <pc:docMk/>
          <pc:sldMk cId="2554980537" sldId="532"/>
        </pc:sldMkLst>
      </pc:sldChg>
      <pc:sldChg chg="delSp modSp add mod modClrScheme chgLayout">
        <pc:chgData name="Joanna Lamch" userId="c857380096ac6d0f" providerId="LiveId" clId="{3B0FC0D2-FB9A-4ED3-98E2-5A793AA9BE1F}" dt="2020-07-19T19:10:39.432" v="152" actId="700"/>
        <pc:sldMkLst>
          <pc:docMk/>
          <pc:sldMk cId="3692352554" sldId="533"/>
        </pc:sldMkLst>
        <pc:spChg chg="mod ord">
          <ac:chgData name="Joanna Lamch" userId="c857380096ac6d0f" providerId="LiveId" clId="{3B0FC0D2-FB9A-4ED3-98E2-5A793AA9BE1F}" dt="2020-07-19T19:10:39.432" v="152" actId="700"/>
          <ac:spMkLst>
            <pc:docMk/>
            <pc:sldMk cId="3692352554" sldId="533"/>
            <ac:spMk id="2" creationId="{524C7287-25EE-41A6-A2BD-D98C5ADAF8E3}"/>
          </ac:spMkLst>
        </pc:spChg>
        <pc:spChg chg="del">
          <ac:chgData name="Joanna Lamch" userId="c857380096ac6d0f" providerId="LiveId" clId="{3B0FC0D2-FB9A-4ED3-98E2-5A793AA9BE1F}" dt="2020-07-19T19:10:39.432" v="152" actId="700"/>
          <ac:spMkLst>
            <pc:docMk/>
            <pc:sldMk cId="3692352554" sldId="533"/>
            <ac:spMk id="6" creationId="{96E30D7E-0B54-4079-928E-0FF0F0AE4050}"/>
          </ac:spMkLst>
        </pc:spChg>
      </pc:sldChg>
      <pc:sldChg chg="addSp delSp modSp add mod modClrScheme chgLayout">
        <pc:chgData name="Joanna Lamch" userId="c857380096ac6d0f" providerId="LiveId" clId="{3B0FC0D2-FB9A-4ED3-98E2-5A793AA9BE1F}" dt="2020-07-19T19:11:44.447" v="160"/>
        <pc:sldMkLst>
          <pc:docMk/>
          <pc:sldMk cId="742656766" sldId="534"/>
        </pc:sldMkLst>
        <pc:spChg chg="mod ord">
          <ac:chgData name="Joanna Lamch" userId="c857380096ac6d0f" providerId="LiveId" clId="{3B0FC0D2-FB9A-4ED3-98E2-5A793AA9BE1F}" dt="2020-07-19T19:11:14.317" v="153" actId="700"/>
          <ac:spMkLst>
            <pc:docMk/>
            <pc:sldMk cId="742656766" sldId="534"/>
            <ac:spMk id="2" creationId="{4005EF81-6FC9-4EC9-A55A-77D9D203FB7F}"/>
          </ac:spMkLst>
        </pc:spChg>
        <pc:spChg chg="del mod ord">
          <ac:chgData name="Joanna Lamch" userId="c857380096ac6d0f" providerId="LiveId" clId="{3B0FC0D2-FB9A-4ED3-98E2-5A793AA9BE1F}" dt="2020-07-19T19:11:42.460" v="159" actId="478"/>
          <ac:spMkLst>
            <pc:docMk/>
            <pc:sldMk cId="742656766" sldId="534"/>
            <ac:spMk id="3" creationId="{BBA11BF9-5B24-4565-9D13-F2589D4E01B4}"/>
          </ac:spMkLst>
        </pc:spChg>
        <pc:spChg chg="add mod ord">
          <ac:chgData name="Joanna Lamch" userId="c857380096ac6d0f" providerId="LiveId" clId="{3B0FC0D2-FB9A-4ED3-98E2-5A793AA9BE1F}" dt="2020-07-19T19:11:44.447" v="160"/>
          <ac:spMkLst>
            <pc:docMk/>
            <pc:sldMk cId="742656766" sldId="534"/>
            <ac:spMk id="4" creationId="{E94665AD-14E1-48E7-A810-E925D137BCD4}"/>
          </ac:spMkLst>
        </pc:spChg>
      </pc:sldChg>
      <pc:sldChg chg="addSp delSp modSp add mod modClrScheme chgLayout">
        <pc:chgData name="Joanna Lamch" userId="c857380096ac6d0f" providerId="LiveId" clId="{3B0FC0D2-FB9A-4ED3-98E2-5A793AA9BE1F}" dt="2020-07-19T19:11:37.798" v="158"/>
        <pc:sldMkLst>
          <pc:docMk/>
          <pc:sldMk cId="1303079596" sldId="535"/>
        </pc:sldMkLst>
        <pc:spChg chg="mod ord">
          <ac:chgData name="Joanna Lamch" userId="c857380096ac6d0f" providerId="LiveId" clId="{3B0FC0D2-FB9A-4ED3-98E2-5A793AA9BE1F}" dt="2020-07-19T19:11:14.317" v="153" actId="700"/>
          <ac:spMkLst>
            <pc:docMk/>
            <pc:sldMk cId="1303079596" sldId="535"/>
            <ac:spMk id="2" creationId="{4005EF81-6FC9-4EC9-A55A-77D9D203FB7F}"/>
          </ac:spMkLst>
        </pc:spChg>
        <pc:spChg chg="del mod ord">
          <ac:chgData name="Joanna Lamch" userId="c857380096ac6d0f" providerId="LiveId" clId="{3B0FC0D2-FB9A-4ED3-98E2-5A793AA9BE1F}" dt="2020-07-19T19:11:35.712" v="157" actId="478"/>
          <ac:spMkLst>
            <pc:docMk/>
            <pc:sldMk cId="1303079596" sldId="535"/>
            <ac:spMk id="3" creationId="{BBA11BF9-5B24-4565-9D13-F2589D4E01B4}"/>
          </ac:spMkLst>
        </pc:spChg>
        <pc:spChg chg="add mod ord">
          <ac:chgData name="Joanna Lamch" userId="c857380096ac6d0f" providerId="LiveId" clId="{3B0FC0D2-FB9A-4ED3-98E2-5A793AA9BE1F}" dt="2020-07-19T19:11:37.798" v="158"/>
          <ac:spMkLst>
            <pc:docMk/>
            <pc:sldMk cId="1303079596" sldId="535"/>
            <ac:spMk id="4" creationId="{2DE8BE9D-6B6F-44C0-9771-6732195EBC91}"/>
          </ac:spMkLst>
        </pc:spChg>
      </pc:sldChg>
      <pc:sldChg chg="addSp delSp modSp add mod modClrScheme chgLayout">
        <pc:chgData name="Joanna Lamch" userId="c857380096ac6d0f" providerId="LiveId" clId="{3B0FC0D2-FB9A-4ED3-98E2-5A793AA9BE1F}" dt="2020-07-19T19:11:31.242" v="156" actId="478"/>
        <pc:sldMkLst>
          <pc:docMk/>
          <pc:sldMk cId="1980052378" sldId="536"/>
        </pc:sldMkLst>
        <pc:spChg chg="mod ord">
          <ac:chgData name="Joanna Lamch" userId="c857380096ac6d0f" providerId="LiveId" clId="{3B0FC0D2-FB9A-4ED3-98E2-5A793AA9BE1F}" dt="2020-07-19T19:11:14.317" v="153" actId="700"/>
          <ac:spMkLst>
            <pc:docMk/>
            <pc:sldMk cId="1980052378" sldId="536"/>
            <ac:spMk id="2" creationId="{4005EF81-6FC9-4EC9-A55A-77D9D203FB7F}"/>
          </ac:spMkLst>
        </pc:spChg>
        <pc:spChg chg="del mod ord">
          <ac:chgData name="Joanna Lamch" userId="c857380096ac6d0f" providerId="LiveId" clId="{3B0FC0D2-FB9A-4ED3-98E2-5A793AA9BE1F}" dt="2020-07-19T19:11:31.242" v="156" actId="478"/>
          <ac:spMkLst>
            <pc:docMk/>
            <pc:sldMk cId="1980052378" sldId="536"/>
            <ac:spMk id="3" creationId="{BBA11BF9-5B24-4565-9D13-F2589D4E01B4}"/>
          </ac:spMkLst>
        </pc:spChg>
        <pc:spChg chg="add mod ord">
          <ac:chgData name="Joanna Lamch" userId="c857380096ac6d0f" providerId="LiveId" clId="{3B0FC0D2-FB9A-4ED3-98E2-5A793AA9BE1F}" dt="2020-07-19T19:11:29.187" v="155"/>
          <ac:spMkLst>
            <pc:docMk/>
            <pc:sldMk cId="1980052378" sldId="536"/>
            <ac:spMk id="4" creationId="{3CF10214-075E-4595-A9E7-1F595C2B12CD}"/>
          </ac:spMkLst>
        </pc:spChg>
      </pc:sldChg>
      <pc:sldChg chg="del">
        <pc:chgData name="Joanna Lamch" userId="c857380096ac6d0f" providerId="LiveId" clId="{3B0FC0D2-FB9A-4ED3-98E2-5A793AA9BE1F}" dt="2020-07-19T18:45:09.176" v="0" actId="47"/>
        <pc:sldMkLst>
          <pc:docMk/>
          <pc:sldMk cId="3840407123" sldId="540"/>
        </pc:sldMkLst>
      </pc:sldChg>
      <pc:sldChg chg="del">
        <pc:chgData name="Joanna Lamch" userId="c857380096ac6d0f" providerId="LiveId" clId="{3B0FC0D2-FB9A-4ED3-98E2-5A793AA9BE1F}" dt="2020-07-19T18:45:09.176" v="0" actId="47"/>
        <pc:sldMkLst>
          <pc:docMk/>
          <pc:sldMk cId="3965742883" sldId="558"/>
        </pc:sldMkLst>
      </pc:sldChg>
      <pc:sldChg chg="del">
        <pc:chgData name="Joanna Lamch" userId="c857380096ac6d0f" providerId="LiveId" clId="{3B0FC0D2-FB9A-4ED3-98E2-5A793AA9BE1F}" dt="2020-07-19T18:45:09.176" v="0" actId="47"/>
        <pc:sldMkLst>
          <pc:docMk/>
          <pc:sldMk cId="2223638974" sldId="559"/>
        </pc:sldMkLst>
      </pc:sldChg>
      <pc:sldChg chg="del">
        <pc:chgData name="Joanna Lamch" userId="c857380096ac6d0f" providerId="LiveId" clId="{3B0FC0D2-FB9A-4ED3-98E2-5A793AA9BE1F}" dt="2020-07-19T18:45:09.176" v="0" actId="47"/>
        <pc:sldMkLst>
          <pc:docMk/>
          <pc:sldMk cId="1570987224" sldId="560"/>
        </pc:sldMkLst>
      </pc:sldChg>
      <pc:sldChg chg="del">
        <pc:chgData name="Joanna Lamch" userId="c857380096ac6d0f" providerId="LiveId" clId="{3B0FC0D2-FB9A-4ED3-98E2-5A793AA9BE1F}" dt="2020-07-19T18:45:09.176" v="0" actId="47"/>
        <pc:sldMkLst>
          <pc:docMk/>
          <pc:sldMk cId="2289732383" sldId="561"/>
        </pc:sldMkLst>
      </pc:sldChg>
      <pc:sldChg chg="del">
        <pc:chgData name="Joanna Lamch" userId="c857380096ac6d0f" providerId="LiveId" clId="{3B0FC0D2-FB9A-4ED3-98E2-5A793AA9BE1F}" dt="2020-07-19T18:45:09.176" v="0" actId="47"/>
        <pc:sldMkLst>
          <pc:docMk/>
          <pc:sldMk cId="1426949364" sldId="562"/>
        </pc:sldMkLst>
      </pc:sldChg>
      <pc:sldChg chg="del">
        <pc:chgData name="Joanna Lamch" userId="c857380096ac6d0f" providerId="LiveId" clId="{3B0FC0D2-FB9A-4ED3-98E2-5A793AA9BE1F}" dt="2020-07-19T18:45:09.176" v="0" actId="47"/>
        <pc:sldMkLst>
          <pc:docMk/>
          <pc:sldMk cId="4084176138" sldId="563"/>
        </pc:sldMkLst>
      </pc:sldChg>
      <pc:sldChg chg="del">
        <pc:chgData name="Joanna Lamch" userId="c857380096ac6d0f" providerId="LiveId" clId="{3B0FC0D2-FB9A-4ED3-98E2-5A793AA9BE1F}" dt="2020-07-19T18:45:09.176" v="0" actId="47"/>
        <pc:sldMkLst>
          <pc:docMk/>
          <pc:sldMk cId="597982279" sldId="564"/>
        </pc:sldMkLst>
      </pc:sldChg>
      <pc:sldChg chg="del">
        <pc:chgData name="Joanna Lamch" userId="c857380096ac6d0f" providerId="LiveId" clId="{3B0FC0D2-FB9A-4ED3-98E2-5A793AA9BE1F}" dt="2020-07-19T18:45:09.176" v="0" actId="47"/>
        <pc:sldMkLst>
          <pc:docMk/>
          <pc:sldMk cId="3950405910" sldId="565"/>
        </pc:sldMkLst>
      </pc:sldChg>
      <pc:sldChg chg="del">
        <pc:chgData name="Joanna Lamch" userId="c857380096ac6d0f" providerId="LiveId" clId="{3B0FC0D2-FB9A-4ED3-98E2-5A793AA9BE1F}" dt="2020-07-19T18:45:09.176" v="0" actId="47"/>
        <pc:sldMkLst>
          <pc:docMk/>
          <pc:sldMk cId="3729840723" sldId="566"/>
        </pc:sldMkLst>
      </pc:sldChg>
      <pc:sldChg chg="del">
        <pc:chgData name="Joanna Lamch" userId="c857380096ac6d0f" providerId="LiveId" clId="{3B0FC0D2-FB9A-4ED3-98E2-5A793AA9BE1F}" dt="2020-07-19T18:45:09.176" v="0" actId="47"/>
        <pc:sldMkLst>
          <pc:docMk/>
          <pc:sldMk cId="333888718" sldId="567"/>
        </pc:sldMkLst>
      </pc:sldChg>
      <pc:sldChg chg="del">
        <pc:chgData name="Joanna Lamch" userId="c857380096ac6d0f" providerId="LiveId" clId="{3B0FC0D2-FB9A-4ED3-98E2-5A793AA9BE1F}" dt="2020-07-19T18:45:09.176" v="0" actId="47"/>
        <pc:sldMkLst>
          <pc:docMk/>
          <pc:sldMk cId="2192679087" sldId="568"/>
        </pc:sldMkLst>
      </pc:sldChg>
      <pc:sldChg chg="del">
        <pc:chgData name="Joanna Lamch" userId="c857380096ac6d0f" providerId="LiveId" clId="{3B0FC0D2-FB9A-4ED3-98E2-5A793AA9BE1F}" dt="2020-07-19T18:45:09.176" v="0" actId="47"/>
        <pc:sldMkLst>
          <pc:docMk/>
          <pc:sldMk cId="1373450346" sldId="569"/>
        </pc:sldMkLst>
      </pc:sldChg>
      <pc:sldChg chg="del">
        <pc:chgData name="Joanna Lamch" userId="c857380096ac6d0f" providerId="LiveId" clId="{3B0FC0D2-FB9A-4ED3-98E2-5A793AA9BE1F}" dt="2020-07-19T18:45:09.176" v="0" actId="47"/>
        <pc:sldMkLst>
          <pc:docMk/>
          <pc:sldMk cId="1094472972" sldId="570"/>
        </pc:sldMkLst>
      </pc:sldChg>
      <pc:sldChg chg="del">
        <pc:chgData name="Joanna Lamch" userId="c857380096ac6d0f" providerId="LiveId" clId="{3B0FC0D2-FB9A-4ED3-98E2-5A793AA9BE1F}" dt="2020-07-19T18:45:09.176" v="0" actId="47"/>
        <pc:sldMkLst>
          <pc:docMk/>
          <pc:sldMk cId="3803692779" sldId="571"/>
        </pc:sldMkLst>
      </pc:sldChg>
      <pc:sldChg chg="del">
        <pc:chgData name="Joanna Lamch" userId="c857380096ac6d0f" providerId="LiveId" clId="{3B0FC0D2-FB9A-4ED3-98E2-5A793AA9BE1F}" dt="2020-07-19T18:45:09.176" v="0" actId="47"/>
        <pc:sldMkLst>
          <pc:docMk/>
          <pc:sldMk cId="2207746658" sldId="574"/>
        </pc:sldMkLst>
      </pc:sldChg>
      <pc:sldChg chg="del">
        <pc:chgData name="Joanna Lamch" userId="c857380096ac6d0f" providerId="LiveId" clId="{3B0FC0D2-FB9A-4ED3-98E2-5A793AA9BE1F}" dt="2020-07-19T18:45:09.176" v="0" actId="47"/>
        <pc:sldMkLst>
          <pc:docMk/>
          <pc:sldMk cId="3758083146" sldId="575"/>
        </pc:sldMkLst>
      </pc:sldChg>
      <pc:sldChg chg="del">
        <pc:chgData name="Joanna Lamch" userId="c857380096ac6d0f" providerId="LiveId" clId="{3B0FC0D2-FB9A-4ED3-98E2-5A793AA9BE1F}" dt="2020-07-19T18:45:09.176" v="0" actId="47"/>
        <pc:sldMkLst>
          <pc:docMk/>
          <pc:sldMk cId="4128219011" sldId="577"/>
        </pc:sldMkLst>
      </pc:sldChg>
      <pc:sldChg chg="del">
        <pc:chgData name="Joanna Lamch" userId="c857380096ac6d0f" providerId="LiveId" clId="{3B0FC0D2-FB9A-4ED3-98E2-5A793AA9BE1F}" dt="2020-07-19T18:45:09.176" v="0" actId="47"/>
        <pc:sldMkLst>
          <pc:docMk/>
          <pc:sldMk cId="3755621668" sldId="579"/>
        </pc:sldMkLst>
      </pc:sldChg>
      <pc:sldChg chg="del">
        <pc:chgData name="Joanna Lamch" userId="c857380096ac6d0f" providerId="LiveId" clId="{3B0FC0D2-FB9A-4ED3-98E2-5A793AA9BE1F}" dt="2020-07-19T18:45:09.176" v="0" actId="47"/>
        <pc:sldMkLst>
          <pc:docMk/>
          <pc:sldMk cId="477504486" sldId="580"/>
        </pc:sldMkLst>
      </pc:sldChg>
      <pc:sldChg chg="del">
        <pc:chgData name="Joanna Lamch" userId="c857380096ac6d0f" providerId="LiveId" clId="{3B0FC0D2-FB9A-4ED3-98E2-5A793AA9BE1F}" dt="2020-07-19T18:45:09.176" v="0" actId="47"/>
        <pc:sldMkLst>
          <pc:docMk/>
          <pc:sldMk cId="2760046854" sldId="581"/>
        </pc:sldMkLst>
      </pc:sldChg>
      <pc:sldChg chg="del">
        <pc:chgData name="Joanna Lamch" userId="c857380096ac6d0f" providerId="LiveId" clId="{3B0FC0D2-FB9A-4ED3-98E2-5A793AA9BE1F}" dt="2020-07-19T18:45:09.176" v="0" actId="47"/>
        <pc:sldMkLst>
          <pc:docMk/>
          <pc:sldMk cId="2676360814" sldId="582"/>
        </pc:sldMkLst>
      </pc:sldChg>
      <pc:sldChg chg="del">
        <pc:chgData name="Joanna Lamch" userId="c857380096ac6d0f" providerId="LiveId" clId="{3B0FC0D2-FB9A-4ED3-98E2-5A793AA9BE1F}" dt="2020-07-19T18:45:09.176" v="0" actId="47"/>
        <pc:sldMkLst>
          <pc:docMk/>
          <pc:sldMk cId="2495806349" sldId="584"/>
        </pc:sldMkLst>
      </pc:sldChg>
      <pc:sldChg chg="del">
        <pc:chgData name="Joanna Lamch" userId="c857380096ac6d0f" providerId="LiveId" clId="{3B0FC0D2-FB9A-4ED3-98E2-5A793AA9BE1F}" dt="2020-07-19T18:45:09.176" v="0" actId="47"/>
        <pc:sldMkLst>
          <pc:docMk/>
          <pc:sldMk cId="363070843" sldId="585"/>
        </pc:sldMkLst>
      </pc:sldChg>
      <pc:sldMasterChg chg="addSldLayout delSldLayout modSldLayout">
        <pc:chgData name="Joanna Lamch" userId="c857380096ac6d0f" providerId="LiveId" clId="{3B0FC0D2-FB9A-4ED3-98E2-5A793AA9BE1F}" dt="2020-07-19T19:40:32.625" v="632" actId="478"/>
        <pc:sldMasterMkLst>
          <pc:docMk/>
          <pc:sldMasterMk cId="1709194988" sldId="2147483942"/>
        </pc:sldMasterMkLst>
        <pc:sldLayoutChg chg="del">
          <pc:chgData name="Joanna Lamch" userId="c857380096ac6d0f" providerId="LiveId" clId="{3B0FC0D2-FB9A-4ED3-98E2-5A793AA9BE1F}" dt="2020-07-19T19:13:50.594" v="167" actId="2696"/>
          <pc:sldLayoutMkLst>
            <pc:docMk/>
            <pc:sldMasterMk cId="1709194988" sldId="2147483942"/>
            <pc:sldLayoutMk cId="3751456123" sldId="2147483944"/>
          </pc:sldLayoutMkLst>
        </pc:sldLayoutChg>
        <pc:sldLayoutChg chg="del">
          <pc:chgData name="Joanna Lamch" userId="c857380096ac6d0f" providerId="LiveId" clId="{3B0FC0D2-FB9A-4ED3-98E2-5A793AA9BE1F}" dt="2020-07-19T19:27:00.076" v="222" actId="2696"/>
          <pc:sldLayoutMkLst>
            <pc:docMk/>
            <pc:sldMasterMk cId="1709194988" sldId="2147483942"/>
            <pc:sldLayoutMk cId="250659132" sldId="2147483953"/>
          </pc:sldLayoutMkLst>
        </pc:sldLayoutChg>
        <pc:sldLayoutChg chg="addSp delSp modSp mod">
          <pc:chgData name="Joanna Lamch" userId="c857380096ac6d0f" providerId="LiveId" clId="{3B0FC0D2-FB9A-4ED3-98E2-5A793AA9BE1F}" dt="2020-07-19T19:39:35.440" v="559"/>
          <pc:sldLayoutMkLst>
            <pc:docMk/>
            <pc:sldMasterMk cId="1709194988" sldId="2147483942"/>
            <pc:sldLayoutMk cId="1952948660" sldId="2147483958"/>
          </pc:sldLayoutMkLst>
          <pc:spChg chg="add del mod">
            <ac:chgData name="Joanna Lamch" userId="c857380096ac6d0f" providerId="LiveId" clId="{3B0FC0D2-FB9A-4ED3-98E2-5A793AA9BE1F}" dt="2020-07-19T19:39:33.609" v="558" actId="478"/>
            <ac:spMkLst>
              <pc:docMk/>
              <pc:sldMasterMk cId="1709194988" sldId="2147483942"/>
              <pc:sldLayoutMk cId="1952948660" sldId="2147483958"/>
              <ac:spMk id="5" creationId="{A1C985B9-57F3-4E5E-8CCA-9E7C408DA9C2}"/>
            </ac:spMkLst>
          </pc:spChg>
          <pc:spChg chg="add del mod">
            <ac:chgData name="Joanna Lamch" userId="c857380096ac6d0f" providerId="LiveId" clId="{3B0FC0D2-FB9A-4ED3-98E2-5A793AA9BE1F}" dt="2020-07-19T19:39:30.238" v="557"/>
            <ac:spMkLst>
              <pc:docMk/>
              <pc:sldMasterMk cId="1709194988" sldId="2147483942"/>
              <pc:sldLayoutMk cId="1952948660" sldId="2147483958"/>
              <ac:spMk id="6" creationId="{6F7282FB-536A-4ADE-A1E2-18B3A1E7DEF5}"/>
            </ac:spMkLst>
          </pc:spChg>
          <pc:spChg chg="add del mod">
            <ac:chgData name="Joanna Lamch" userId="c857380096ac6d0f" providerId="LiveId" clId="{3B0FC0D2-FB9A-4ED3-98E2-5A793AA9BE1F}" dt="2020-07-19T19:39:30.238" v="557"/>
            <ac:spMkLst>
              <pc:docMk/>
              <pc:sldMasterMk cId="1709194988" sldId="2147483942"/>
              <pc:sldLayoutMk cId="1952948660" sldId="2147483958"/>
              <ac:spMk id="7" creationId="{BFDAF886-BE27-4A19-B838-797634C6738A}"/>
            </ac:spMkLst>
          </pc:spChg>
          <pc:spChg chg="add mod">
            <ac:chgData name="Joanna Lamch" userId="c857380096ac6d0f" providerId="LiveId" clId="{3B0FC0D2-FB9A-4ED3-98E2-5A793AA9BE1F}" dt="2020-07-19T19:39:35.440" v="559"/>
            <ac:spMkLst>
              <pc:docMk/>
              <pc:sldMasterMk cId="1709194988" sldId="2147483942"/>
              <pc:sldLayoutMk cId="1952948660" sldId="2147483958"/>
              <ac:spMk id="8" creationId="{6F7A9E3D-707D-476B-B40C-139EEBB4C8CB}"/>
            </ac:spMkLst>
          </pc:spChg>
          <pc:spChg chg="del">
            <ac:chgData name="Joanna Lamch" userId="c857380096ac6d0f" providerId="LiveId" clId="{3B0FC0D2-FB9A-4ED3-98E2-5A793AA9BE1F}" dt="2020-07-19T19:29:21.773" v="245" actId="478"/>
            <ac:spMkLst>
              <pc:docMk/>
              <pc:sldMasterMk cId="1709194988" sldId="2147483942"/>
              <pc:sldLayoutMk cId="1952948660" sldId="2147483958"/>
              <ac:spMk id="10" creationId="{68EFC0DE-91CA-40E7-8301-1FB2AE738585}"/>
            </ac:spMkLst>
          </pc:spChg>
          <pc:spChg chg="del">
            <ac:chgData name="Joanna Lamch" userId="c857380096ac6d0f" providerId="LiveId" clId="{3B0FC0D2-FB9A-4ED3-98E2-5A793AA9BE1F}" dt="2020-07-19T19:39:33.609" v="558" actId="478"/>
            <ac:spMkLst>
              <pc:docMk/>
              <pc:sldMasterMk cId="1709194988" sldId="2147483942"/>
              <pc:sldLayoutMk cId="1952948660" sldId="2147483958"/>
              <ac:spMk id="11" creationId="{D02EE67C-8064-4296-AE62-1F051AFCFA04}"/>
            </ac:spMkLst>
          </pc:spChg>
          <pc:spChg chg="add mod">
            <ac:chgData name="Joanna Lamch" userId="c857380096ac6d0f" providerId="LiveId" clId="{3B0FC0D2-FB9A-4ED3-98E2-5A793AA9BE1F}" dt="2020-07-19T19:39:35.440" v="559"/>
            <ac:spMkLst>
              <pc:docMk/>
              <pc:sldMasterMk cId="1709194988" sldId="2147483942"/>
              <pc:sldLayoutMk cId="1952948660" sldId="2147483958"/>
              <ac:spMk id="12" creationId="{5A4EE125-ADE8-4CBF-AE59-0AA86DB72D0C}"/>
            </ac:spMkLst>
          </pc:spChg>
        </pc:sldLayoutChg>
        <pc:sldLayoutChg chg="addSp delSp modSp mod">
          <pc:chgData name="Joanna Lamch" userId="c857380096ac6d0f" providerId="LiveId" clId="{3B0FC0D2-FB9A-4ED3-98E2-5A793AA9BE1F}" dt="2020-07-19T19:40:06.581" v="627" actId="478"/>
          <pc:sldLayoutMkLst>
            <pc:docMk/>
            <pc:sldMasterMk cId="1709194988" sldId="2147483942"/>
            <pc:sldLayoutMk cId="273100823" sldId="2147483962"/>
          </pc:sldLayoutMkLst>
          <pc:spChg chg="del">
            <ac:chgData name="Joanna Lamch" userId="c857380096ac6d0f" providerId="LiveId" clId="{3B0FC0D2-FB9A-4ED3-98E2-5A793AA9BE1F}" dt="2020-07-19T19:29:48.690" v="251" actId="478"/>
            <ac:spMkLst>
              <pc:docMk/>
              <pc:sldMasterMk cId="1709194988" sldId="2147483942"/>
              <pc:sldLayoutMk cId="273100823" sldId="2147483962"/>
              <ac:spMk id="5" creationId="{704F6FEE-0A34-4D41-AA5C-61F4D93BE178}"/>
            </ac:spMkLst>
          </pc:spChg>
          <pc:spChg chg="add mod">
            <ac:chgData name="Joanna Lamch" userId="c857380096ac6d0f" providerId="LiveId" clId="{3B0FC0D2-FB9A-4ED3-98E2-5A793AA9BE1F}" dt="2020-07-19T19:40:04.644" v="626" actId="14100"/>
            <ac:spMkLst>
              <pc:docMk/>
              <pc:sldMasterMk cId="1709194988" sldId="2147483942"/>
              <pc:sldLayoutMk cId="273100823" sldId="2147483962"/>
              <ac:spMk id="6" creationId="{8765DC44-756A-40B1-B39E-A756BA2B3531}"/>
            </ac:spMkLst>
          </pc:spChg>
          <pc:spChg chg="add mod">
            <ac:chgData name="Joanna Lamch" userId="c857380096ac6d0f" providerId="LiveId" clId="{3B0FC0D2-FB9A-4ED3-98E2-5A793AA9BE1F}" dt="2020-07-19T19:40:04.644" v="626" actId="14100"/>
            <ac:spMkLst>
              <pc:docMk/>
              <pc:sldMasterMk cId="1709194988" sldId="2147483942"/>
              <pc:sldLayoutMk cId="273100823" sldId="2147483962"/>
              <ac:spMk id="7" creationId="{A10FFF54-B749-4CF8-9118-453F18A73EFD}"/>
            </ac:spMkLst>
          </pc:spChg>
          <pc:spChg chg="add del mod">
            <ac:chgData name="Joanna Lamch" userId="c857380096ac6d0f" providerId="LiveId" clId="{3B0FC0D2-FB9A-4ED3-98E2-5A793AA9BE1F}" dt="2020-07-19T19:40:06.581" v="627" actId="478"/>
            <ac:spMkLst>
              <pc:docMk/>
              <pc:sldMasterMk cId="1709194988" sldId="2147483942"/>
              <pc:sldLayoutMk cId="273100823" sldId="2147483962"/>
              <ac:spMk id="8" creationId="{86C29D9C-36CB-4FBA-9C7D-D0811EA15495}"/>
            </ac:spMkLst>
          </pc:spChg>
          <pc:spChg chg="del">
            <ac:chgData name="Joanna Lamch" userId="c857380096ac6d0f" providerId="LiveId" clId="{3B0FC0D2-FB9A-4ED3-98E2-5A793AA9BE1F}" dt="2020-07-19T19:29:48.690" v="251" actId="478"/>
            <ac:spMkLst>
              <pc:docMk/>
              <pc:sldMasterMk cId="1709194988" sldId="2147483942"/>
              <pc:sldLayoutMk cId="273100823" sldId="2147483962"/>
              <ac:spMk id="9" creationId="{088E7A60-0FDD-45C3-868B-974C779CAEC6}"/>
            </ac:spMkLst>
          </pc:spChg>
          <pc:spChg chg="del">
            <ac:chgData name="Joanna Lamch" userId="c857380096ac6d0f" providerId="LiveId" clId="{3B0FC0D2-FB9A-4ED3-98E2-5A793AA9BE1F}" dt="2020-07-19T19:39:45.528" v="561" actId="478"/>
            <ac:spMkLst>
              <pc:docMk/>
              <pc:sldMasterMk cId="1709194988" sldId="2147483942"/>
              <pc:sldLayoutMk cId="273100823" sldId="2147483962"/>
              <ac:spMk id="10" creationId="{EC58139F-3F7A-419D-9956-9EDE92243C1D}"/>
            </ac:spMkLst>
          </pc:spChg>
          <pc:spChg chg="add mod">
            <ac:chgData name="Joanna Lamch" userId="c857380096ac6d0f" providerId="LiveId" clId="{3B0FC0D2-FB9A-4ED3-98E2-5A793AA9BE1F}" dt="2020-07-19T19:39:40.916" v="560"/>
            <ac:spMkLst>
              <pc:docMk/>
              <pc:sldMasterMk cId="1709194988" sldId="2147483942"/>
              <pc:sldLayoutMk cId="273100823" sldId="2147483962"/>
              <ac:spMk id="11" creationId="{C4D06306-A517-471F-A4AE-D2531492C5F6}"/>
            </ac:spMkLst>
          </pc:spChg>
        </pc:sldLayoutChg>
        <pc:sldLayoutChg chg="addSp delSp modSp mod">
          <pc:chgData name="Joanna Lamch" userId="c857380096ac6d0f" providerId="LiveId" clId="{3B0FC0D2-FB9A-4ED3-98E2-5A793AA9BE1F}" dt="2020-07-19T19:40:32.625" v="632" actId="478"/>
          <pc:sldLayoutMkLst>
            <pc:docMk/>
            <pc:sldMasterMk cId="1709194988" sldId="2147483942"/>
            <pc:sldLayoutMk cId="711691232" sldId="2147483963"/>
          </pc:sldLayoutMkLst>
          <pc:spChg chg="del mod">
            <ac:chgData name="Joanna Lamch" userId="c857380096ac6d0f" providerId="LiveId" clId="{3B0FC0D2-FB9A-4ED3-98E2-5A793AA9BE1F}" dt="2020-07-19T19:40:19.903" v="629" actId="478"/>
            <ac:spMkLst>
              <pc:docMk/>
              <pc:sldMasterMk cId="1709194988" sldId="2147483942"/>
              <pc:sldLayoutMk cId="711691232" sldId="2147483963"/>
              <ac:spMk id="5" creationId="{58B3C44C-129F-4829-BD16-F50AFFB1315A}"/>
            </ac:spMkLst>
          </pc:spChg>
          <pc:spChg chg="add del mod">
            <ac:chgData name="Joanna Lamch" userId="c857380096ac6d0f" providerId="LiveId" clId="{3B0FC0D2-FB9A-4ED3-98E2-5A793AA9BE1F}" dt="2020-07-19T19:28:36.233" v="236" actId="478"/>
            <ac:spMkLst>
              <pc:docMk/>
              <pc:sldMasterMk cId="1709194988" sldId="2147483942"/>
              <pc:sldLayoutMk cId="711691232" sldId="2147483963"/>
              <ac:spMk id="7" creationId="{873E54CD-BF5E-45C8-887B-D44FBE2A699E}"/>
            </ac:spMkLst>
          </pc:spChg>
          <pc:spChg chg="add del mod">
            <ac:chgData name="Joanna Lamch" userId="c857380096ac6d0f" providerId="LiveId" clId="{3B0FC0D2-FB9A-4ED3-98E2-5A793AA9BE1F}" dt="2020-07-19T19:29:04.754" v="242" actId="478"/>
            <ac:spMkLst>
              <pc:docMk/>
              <pc:sldMasterMk cId="1709194988" sldId="2147483942"/>
              <pc:sldLayoutMk cId="711691232" sldId="2147483963"/>
              <ac:spMk id="8" creationId="{733BD35B-9EF6-4DCF-B733-5FBFE0EE27D4}"/>
            </ac:spMkLst>
          </pc:spChg>
          <pc:spChg chg="add del mod">
            <ac:chgData name="Joanna Lamch" userId="c857380096ac6d0f" providerId="LiveId" clId="{3B0FC0D2-FB9A-4ED3-98E2-5A793AA9BE1F}" dt="2020-07-19T19:40:32.625" v="632" actId="478"/>
            <ac:spMkLst>
              <pc:docMk/>
              <pc:sldMasterMk cId="1709194988" sldId="2147483942"/>
              <pc:sldLayoutMk cId="711691232" sldId="2147483963"/>
              <ac:spMk id="9" creationId="{B537715F-5936-4930-968A-51A16C9174F8}"/>
            </ac:spMkLst>
          </pc:spChg>
          <pc:spChg chg="add mod">
            <ac:chgData name="Joanna Lamch" userId="c857380096ac6d0f" providerId="LiveId" clId="{3B0FC0D2-FB9A-4ED3-98E2-5A793AA9BE1F}" dt="2020-07-19T19:40:16.007" v="628"/>
            <ac:spMkLst>
              <pc:docMk/>
              <pc:sldMasterMk cId="1709194988" sldId="2147483942"/>
              <pc:sldLayoutMk cId="711691232" sldId="2147483963"/>
              <ac:spMk id="10" creationId="{A9228B28-6CEE-45C7-B0BE-E5E13EFB5047}"/>
            </ac:spMkLst>
          </pc:spChg>
          <pc:spChg chg="add del mod">
            <ac:chgData name="Joanna Lamch" userId="c857380096ac6d0f" providerId="LiveId" clId="{3B0FC0D2-FB9A-4ED3-98E2-5A793AA9BE1F}" dt="2020-07-19T19:40:30.177" v="631" actId="14100"/>
            <ac:spMkLst>
              <pc:docMk/>
              <pc:sldMasterMk cId="1709194988" sldId="2147483942"/>
              <pc:sldLayoutMk cId="711691232" sldId="2147483963"/>
              <ac:spMk id="15" creationId="{00000000-0000-0000-0000-000000000000}"/>
            </ac:spMkLst>
          </pc:spChg>
        </pc:sldLayoutChg>
        <pc:sldLayoutChg chg="addSp delSp modSp mod">
          <pc:chgData name="Joanna Lamch" userId="c857380096ac6d0f" providerId="LiveId" clId="{3B0FC0D2-FB9A-4ED3-98E2-5A793AA9BE1F}" dt="2020-07-19T19:38:53.014" v="484"/>
          <pc:sldLayoutMkLst>
            <pc:docMk/>
            <pc:sldMasterMk cId="1709194988" sldId="2147483942"/>
            <pc:sldLayoutMk cId="4106154659" sldId="2147483965"/>
          </pc:sldLayoutMkLst>
          <pc:spChg chg="add del mod">
            <ac:chgData name="Joanna Lamch" userId="c857380096ac6d0f" providerId="LiveId" clId="{3B0FC0D2-FB9A-4ED3-98E2-5A793AA9BE1F}" dt="2020-07-19T19:38:52.149" v="483" actId="478"/>
            <ac:spMkLst>
              <pc:docMk/>
              <pc:sldMasterMk cId="1709194988" sldId="2147483942"/>
              <pc:sldLayoutMk cId="4106154659" sldId="2147483965"/>
              <ac:spMk id="5" creationId="{0A3C29CC-64F2-46DD-8AE0-B84E8DABD4CA}"/>
            </ac:spMkLst>
          </pc:spChg>
          <pc:spChg chg="add mod">
            <ac:chgData name="Joanna Lamch" userId="c857380096ac6d0f" providerId="LiveId" clId="{3B0FC0D2-FB9A-4ED3-98E2-5A793AA9BE1F}" dt="2020-07-19T19:38:53.014" v="484"/>
            <ac:spMkLst>
              <pc:docMk/>
              <pc:sldMasterMk cId="1709194988" sldId="2147483942"/>
              <pc:sldLayoutMk cId="4106154659" sldId="2147483965"/>
              <ac:spMk id="6" creationId="{4F924A74-3818-4193-8CB1-E4AB3D0D9FA1}"/>
            </ac:spMkLst>
          </pc:spChg>
          <pc:spChg chg="add mod">
            <ac:chgData name="Joanna Lamch" userId="c857380096ac6d0f" providerId="LiveId" clId="{3B0FC0D2-FB9A-4ED3-98E2-5A793AA9BE1F}" dt="2020-07-19T19:38:53.014" v="484"/>
            <ac:spMkLst>
              <pc:docMk/>
              <pc:sldMasterMk cId="1709194988" sldId="2147483942"/>
              <pc:sldLayoutMk cId="4106154659" sldId="2147483965"/>
              <ac:spMk id="7" creationId="{902B2525-89CD-438B-9DF5-F020DB25BBBE}"/>
            </ac:spMkLst>
          </pc:spChg>
          <pc:spChg chg="del">
            <ac:chgData name="Joanna Lamch" userId="c857380096ac6d0f" providerId="LiveId" clId="{3B0FC0D2-FB9A-4ED3-98E2-5A793AA9BE1F}" dt="2020-07-19T19:29:33.549" v="249" actId="478"/>
            <ac:spMkLst>
              <pc:docMk/>
              <pc:sldMasterMk cId="1709194988" sldId="2147483942"/>
              <pc:sldLayoutMk cId="4106154659" sldId="2147483965"/>
              <ac:spMk id="8" creationId="{9F755E66-A7CB-4AE5-A4F8-CB1717A02841}"/>
            </ac:spMkLst>
          </pc:spChg>
          <pc:spChg chg="del">
            <ac:chgData name="Joanna Lamch" userId="c857380096ac6d0f" providerId="LiveId" clId="{3B0FC0D2-FB9A-4ED3-98E2-5A793AA9BE1F}" dt="2020-07-19T19:38:52.149" v="483" actId="478"/>
            <ac:spMkLst>
              <pc:docMk/>
              <pc:sldMasterMk cId="1709194988" sldId="2147483942"/>
              <pc:sldLayoutMk cId="4106154659" sldId="2147483965"/>
              <ac:spMk id="9" creationId="{0A2E2D5B-57AE-4AE2-897B-DB2F781F343B}"/>
            </ac:spMkLst>
          </pc:spChg>
        </pc:sldLayoutChg>
        <pc:sldLayoutChg chg="addSp delSp modSp mod">
          <pc:chgData name="Joanna Lamch" userId="c857380096ac6d0f" providerId="LiveId" clId="{3B0FC0D2-FB9A-4ED3-98E2-5A793AA9BE1F}" dt="2020-07-19T19:39:25.214" v="555" actId="478"/>
          <pc:sldLayoutMkLst>
            <pc:docMk/>
            <pc:sldMasterMk cId="1709194988" sldId="2147483942"/>
            <pc:sldLayoutMk cId="4175400612" sldId="2147483966"/>
          </pc:sldLayoutMkLst>
          <pc:spChg chg="add mod">
            <ac:chgData name="Joanna Lamch" userId="c857380096ac6d0f" providerId="LiveId" clId="{3B0FC0D2-FB9A-4ED3-98E2-5A793AA9BE1F}" dt="2020-07-19T19:39:23.778" v="554" actId="14100"/>
            <ac:spMkLst>
              <pc:docMk/>
              <pc:sldMasterMk cId="1709194988" sldId="2147483942"/>
              <pc:sldLayoutMk cId="4175400612" sldId="2147483966"/>
              <ac:spMk id="6" creationId="{923F512F-5DCF-42E0-991C-00D7A458C3BC}"/>
            </ac:spMkLst>
          </pc:spChg>
          <pc:spChg chg="add mod">
            <ac:chgData name="Joanna Lamch" userId="c857380096ac6d0f" providerId="LiveId" clId="{3B0FC0D2-FB9A-4ED3-98E2-5A793AA9BE1F}" dt="2020-07-19T19:39:23.778" v="554" actId="14100"/>
            <ac:spMkLst>
              <pc:docMk/>
              <pc:sldMasterMk cId="1709194988" sldId="2147483942"/>
              <pc:sldLayoutMk cId="4175400612" sldId="2147483966"/>
              <ac:spMk id="8" creationId="{165A2C04-9C02-4635-BF41-5718400E6265}"/>
            </ac:spMkLst>
          </pc:spChg>
          <pc:spChg chg="del">
            <ac:chgData name="Joanna Lamch" userId="c857380096ac6d0f" providerId="LiveId" clId="{3B0FC0D2-FB9A-4ED3-98E2-5A793AA9BE1F}" dt="2020-07-19T19:27:20.250" v="223" actId="478"/>
            <ac:spMkLst>
              <pc:docMk/>
              <pc:sldMasterMk cId="1709194988" sldId="2147483942"/>
              <pc:sldLayoutMk cId="4175400612" sldId="2147483966"/>
              <ac:spMk id="9" creationId="{A55B1DAD-9E86-46A1-8942-61A4ABEE8ACB}"/>
            </ac:spMkLst>
          </pc:spChg>
          <pc:spChg chg="del">
            <ac:chgData name="Joanna Lamch" userId="c857380096ac6d0f" providerId="LiveId" clId="{3B0FC0D2-FB9A-4ED3-98E2-5A793AA9BE1F}" dt="2020-07-19T19:27:20.250" v="223" actId="478"/>
            <ac:spMkLst>
              <pc:docMk/>
              <pc:sldMasterMk cId="1709194988" sldId="2147483942"/>
              <pc:sldLayoutMk cId="4175400612" sldId="2147483966"/>
              <ac:spMk id="10" creationId="{96605010-7D9B-4C9B-B8FA-A1C318467275}"/>
            </ac:spMkLst>
          </pc:spChg>
          <pc:spChg chg="del">
            <ac:chgData name="Joanna Lamch" userId="c857380096ac6d0f" providerId="LiveId" clId="{3B0FC0D2-FB9A-4ED3-98E2-5A793AA9BE1F}" dt="2020-07-19T19:39:12.021" v="489" actId="478"/>
            <ac:spMkLst>
              <pc:docMk/>
              <pc:sldMasterMk cId="1709194988" sldId="2147483942"/>
              <pc:sldLayoutMk cId="4175400612" sldId="2147483966"/>
              <ac:spMk id="11" creationId="{0C96EC86-87DC-41CD-BEE4-491253DECA95}"/>
            </ac:spMkLst>
          </pc:spChg>
          <pc:spChg chg="add del mod">
            <ac:chgData name="Joanna Lamch" userId="c857380096ac6d0f" providerId="LiveId" clId="{3B0FC0D2-FB9A-4ED3-98E2-5A793AA9BE1F}" dt="2020-07-19T19:39:25.214" v="555" actId="478"/>
            <ac:spMkLst>
              <pc:docMk/>
              <pc:sldMasterMk cId="1709194988" sldId="2147483942"/>
              <pc:sldLayoutMk cId="4175400612" sldId="2147483966"/>
              <ac:spMk id="12" creationId="{C4ADAF39-C9BD-48B2-AA74-2479E36D3627}"/>
            </ac:spMkLst>
          </pc:spChg>
          <pc:spChg chg="add mod">
            <ac:chgData name="Joanna Lamch" userId="c857380096ac6d0f" providerId="LiveId" clId="{3B0FC0D2-FB9A-4ED3-98E2-5A793AA9BE1F}" dt="2020-07-19T19:39:06.227" v="488"/>
            <ac:spMkLst>
              <pc:docMk/>
              <pc:sldMasterMk cId="1709194988" sldId="2147483942"/>
              <pc:sldLayoutMk cId="4175400612" sldId="2147483966"/>
              <ac:spMk id="13" creationId="{4CAFDF3A-BAC1-4A1A-8302-A89A5CDD1AB3}"/>
            </ac:spMkLst>
          </pc:spChg>
        </pc:sldLayoutChg>
        <pc:sldLayoutChg chg="modSp">
          <pc:chgData name="Joanna Lamch" userId="c857380096ac6d0f" providerId="LiveId" clId="{3B0FC0D2-FB9A-4ED3-98E2-5A793AA9BE1F}" dt="2020-07-19T19:26:21.709" v="219" actId="403"/>
          <pc:sldLayoutMkLst>
            <pc:docMk/>
            <pc:sldMasterMk cId="1709194988" sldId="2147483942"/>
            <pc:sldLayoutMk cId="3904779177" sldId="2147483968"/>
          </pc:sldLayoutMkLst>
          <pc:spChg chg="mod">
            <ac:chgData name="Joanna Lamch" userId="c857380096ac6d0f" providerId="LiveId" clId="{3B0FC0D2-FB9A-4ED3-98E2-5A793AA9BE1F}" dt="2020-07-19T19:26:19.679" v="217" actId="403"/>
            <ac:spMkLst>
              <pc:docMk/>
              <pc:sldMasterMk cId="1709194988" sldId="2147483942"/>
              <pc:sldLayoutMk cId="3904779177" sldId="2147483968"/>
              <ac:spMk id="8" creationId="{2F42BB98-C45C-4F14-A2F3-80CB20737FCD}"/>
            </ac:spMkLst>
          </pc:spChg>
          <pc:spChg chg="mod">
            <ac:chgData name="Joanna Lamch" userId="c857380096ac6d0f" providerId="LiveId" clId="{3B0FC0D2-FB9A-4ED3-98E2-5A793AA9BE1F}" dt="2020-07-19T19:26:21.709" v="219" actId="403"/>
            <ac:spMkLst>
              <pc:docMk/>
              <pc:sldMasterMk cId="1709194988" sldId="2147483942"/>
              <pc:sldLayoutMk cId="3904779177" sldId="2147483968"/>
              <ac:spMk id="9" creationId="{722B42E8-496F-468C-95EC-E98B30B14EF1}"/>
            </ac:spMkLst>
          </pc:spChg>
        </pc:sldLayoutChg>
        <pc:sldLayoutChg chg="del">
          <pc:chgData name="Joanna Lamch" userId="c857380096ac6d0f" providerId="LiveId" clId="{3B0FC0D2-FB9A-4ED3-98E2-5A793AA9BE1F}" dt="2020-07-19T19:26:42.248" v="221" actId="2696"/>
          <pc:sldLayoutMkLst>
            <pc:docMk/>
            <pc:sldMasterMk cId="1709194988" sldId="2147483942"/>
            <pc:sldLayoutMk cId="1242310376" sldId="2147483974"/>
          </pc:sldLayoutMkLst>
        </pc:sldLayoutChg>
        <pc:sldLayoutChg chg="addSp delSp modSp mod">
          <pc:chgData name="Joanna Lamch" userId="c857380096ac6d0f" providerId="LiveId" clId="{3B0FC0D2-FB9A-4ED3-98E2-5A793AA9BE1F}" dt="2020-07-19T19:29:27.854" v="248"/>
          <pc:sldLayoutMkLst>
            <pc:docMk/>
            <pc:sldMasterMk cId="1709194988" sldId="2147483942"/>
            <pc:sldLayoutMk cId="4024836588" sldId="2147483978"/>
          </pc:sldLayoutMkLst>
          <pc:spChg chg="add mod">
            <ac:chgData name="Joanna Lamch" userId="c857380096ac6d0f" providerId="LiveId" clId="{3B0FC0D2-FB9A-4ED3-98E2-5A793AA9BE1F}" dt="2020-07-19T19:29:27.854" v="248"/>
            <ac:spMkLst>
              <pc:docMk/>
              <pc:sldMasterMk cId="1709194988" sldId="2147483942"/>
              <pc:sldLayoutMk cId="4024836588" sldId="2147483978"/>
              <ac:spMk id="6" creationId="{957EA72E-2769-4FBF-AD83-C30573D6E5BA}"/>
            </ac:spMkLst>
          </pc:spChg>
          <pc:spChg chg="del mod">
            <ac:chgData name="Joanna Lamch" userId="c857380096ac6d0f" providerId="LiveId" clId="{3B0FC0D2-FB9A-4ED3-98E2-5A793AA9BE1F}" dt="2020-07-19T19:29:27.052" v="247" actId="478"/>
            <ac:spMkLst>
              <pc:docMk/>
              <pc:sldMasterMk cId="1709194988" sldId="2147483942"/>
              <pc:sldLayoutMk cId="4024836588" sldId="2147483978"/>
              <ac:spMk id="11" creationId="{83BD4337-9912-46FA-B16C-DB040983FA28}"/>
            </ac:spMkLst>
          </pc:spChg>
        </pc:sldLayoutChg>
        <pc:sldLayoutChg chg="addSp delSp modSp mod">
          <pc:chgData name="Joanna Lamch" userId="c857380096ac6d0f" providerId="LiveId" clId="{3B0FC0D2-FB9A-4ED3-98E2-5A793AA9BE1F}" dt="2020-07-19T19:39:02.109" v="487" actId="478"/>
          <pc:sldLayoutMkLst>
            <pc:docMk/>
            <pc:sldMasterMk cId="1709194988" sldId="2147483942"/>
            <pc:sldLayoutMk cId="1393776071" sldId="2147484003"/>
          </pc:sldLayoutMkLst>
          <pc:spChg chg="add del mod">
            <ac:chgData name="Joanna Lamch" userId="c857380096ac6d0f" providerId="LiveId" clId="{3B0FC0D2-FB9A-4ED3-98E2-5A793AA9BE1F}" dt="2020-07-19T19:39:02.109" v="487" actId="478"/>
            <ac:spMkLst>
              <pc:docMk/>
              <pc:sldMasterMk cId="1709194988" sldId="2147483942"/>
              <pc:sldLayoutMk cId="1393776071" sldId="2147484003"/>
              <ac:spMk id="5" creationId="{D5958D7C-85FB-49C0-A331-8EE944E0CBE3}"/>
            </ac:spMkLst>
          </pc:spChg>
          <pc:spChg chg="add mod">
            <ac:chgData name="Joanna Lamch" userId="c857380096ac6d0f" providerId="LiveId" clId="{3B0FC0D2-FB9A-4ED3-98E2-5A793AA9BE1F}" dt="2020-07-19T19:38:58.938" v="486"/>
            <ac:spMkLst>
              <pc:docMk/>
              <pc:sldMasterMk cId="1709194988" sldId="2147483942"/>
              <pc:sldLayoutMk cId="1393776071" sldId="2147484003"/>
              <ac:spMk id="6" creationId="{713DFFE6-A127-4CF8-909B-44F8D28E3116}"/>
            </ac:spMkLst>
          </pc:spChg>
          <pc:spChg chg="del">
            <ac:chgData name="Joanna Lamch" userId="c857380096ac6d0f" providerId="LiveId" clId="{3B0FC0D2-FB9A-4ED3-98E2-5A793AA9BE1F}" dt="2020-07-19T19:38:57.887" v="485" actId="478"/>
            <ac:spMkLst>
              <pc:docMk/>
              <pc:sldMasterMk cId="1709194988" sldId="2147483942"/>
              <pc:sldLayoutMk cId="1393776071" sldId="2147484003"/>
              <ac:spMk id="9" creationId="{0A2E2D5B-57AE-4AE2-897B-DB2F781F343B}"/>
            </ac:spMkLst>
          </pc:spChg>
        </pc:sldLayoutChg>
        <pc:sldLayoutChg chg="add del">
          <pc:chgData name="Joanna Lamch" userId="c857380096ac6d0f" providerId="LiveId" clId="{3B0FC0D2-FB9A-4ED3-98E2-5A793AA9BE1F}" dt="2020-07-19T19:13:57.341" v="168" actId="2696"/>
          <pc:sldLayoutMkLst>
            <pc:docMk/>
            <pc:sldMasterMk cId="1709194988" sldId="2147483942"/>
            <pc:sldLayoutMk cId="3345447336" sldId="2147484004"/>
          </pc:sldLayoutMkLst>
        </pc:sldLayoutChg>
        <pc:sldLayoutChg chg="del">
          <pc:chgData name="Joanna Lamch" userId="c857380096ac6d0f" providerId="LiveId" clId="{3B0FC0D2-FB9A-4ED3-98E2-5A793AA9BE1F}" dt="2020-07-19T18:45:09.176" v="0" actId="47"/>
          <pc:sldLayoutMkLst>
            <pc:docMk/>
            <pc:sldMasterMk cId="1709194988" sldId="2147483942"/>
            <pc:sldLayoutMk cId="4054095861" sldId="2147484004"/>
          </pc:sldLayoutMkLst>
        </pc:sldLayoutChg>
        <pc:sldLayoutChg chg="del">
          <pc:chgData name="Joanna Lamch" userId="c857380096ac6d0f" providerId="LiveId" clId="{3B0FC0D2-FB9A-4ED3-98E2-5A793AA9BE1F}" dt="2020-07-19T18:45:09.176" v="0" actId="47"/>
          <pc:sldLayoutMkLst>
            <pc:docMk/>
            <pc:sldMasterMk cId="1709194988" sldId="2147483942"/>
            <pc:sldLayoutMk cId="3111386064" sldId="2147484005"/>
          </pc:sldLayoutMkLst>
        </pc:sldLayoutChg>
        <pc:sldLayoutChg chg="add del replId">
          <pc:chgData name="Joanna Lamch" userId="c857380096ac6d0f" providerId="LiveId" clId="{3B0FC0D2-FB9A-4ED3-98E2-5A793AA9BE1F}" dt="2020-07-19T19:14:37.044" v="173" actId="2696"/>
          <pc:sldLayoutMkLst>
            <pc:docMk/>
            <pc:sldMasterMk cId="1709194988" sldId="2147483942"/>
            <pc:sldLayoutMk cId="2826759598" sldId="2147484019"/>
          </pc:sldLayoutMkLst>
        </pc:sldLayoutChg>
        <pc:sldLayoutChg chg="add del replId">
          <pc:chgData name="Joanna Lamch" userId="c857380096ac6d0f" providerId="LiveId" clId="{3B0FC0D2-FB9A-4ED3-98E2-5A793AA9BE1F}" dt="2020-07-19T19:13:59.510" v="169" actId="2696"/>
          <pc:sldLayoutMkLst>
            <pc:docMk/>
            <pc:sldMasterMk cId="1709194988" sldId="2147483942"/>
            <pc:sldLayoutMk cId="3782361056" sldId="2147484020"/>
          </pc:sldLayoutMkLst>
        </pc:sldLayoutChg>
        <pc:sldLayoutChg chg="add del replId">
          <pc:chgData name="Joanna Lamch" userId="c857380096ac6d0f" providerId="LiveId" clId="{3B0FC0D2-FB9A-4ED3-98E2-5A793AA9BE1F}" dt="2020-07-19T19:14:00.858" v="170" actId="2696"/>
          <pc:sldLayoutMkLst>
            <pc:docMk/>
            <pc:sldMasterMk cId="1709194988" sldId="2147483942"/>
            <pc:sldLayoutMk cId="2306905166" sldId="2147484021"/>
          </pc:sldLayoutMkLst>
        </pc:sldLayoutChg>
        <pc:sldLayoutChg chg="add del replId">
          <pc:chgData name="Joanna Lamch" userId="c857380096ac6d0f" providerId="LiveId" clId="{3B0FC0D2-FB9A-4ED3-98E2-5A793AA9BE1F}" dt="2020-07-19T19:14:01.708" v="171" actId="2696"/>
          <pc:sldLayoutMkLst>
            <pc:docMk/>
            <pc:sldMasterMk cId="1709194988" sldId="2147483942"/>
            <pc:sldLayoutMk cId="3931265544" sldId="2147484022"/>
          </pc:sldLayoutMkLst>
        </pc:sldLayoutChg>
        <pc:sldLayoutChg chg="add del replId">
          <pc:chgData name="Joanna Lamch" userId="c857380096ac6d0f" providerId="LiveId" clId="{3B0FC0D2-FB9A-4ED3-98E2-5A793AA9BE1F}" dt="2020-07-19T19:14:02.556" v="172" actId="2696"/>
          <pc:sldLayoutMkLst>
            <pc:docMk/>
            <pc:sldMasterMk cId="1709194988" sldId="2147483942"/>
            <pc:sldLayoutMk cId="3476774608" sldId="2147484023"/>
          </pc:sldLayoutMkLst>
        </pc:sldLayoutChg>
      </pc:sldMasterChg>
      <pc:sldMasterChg chg="addSldLayout delSldLayout modSldLayout sldLayoutOrd">
        <pc:chgData name="Joanna Lamch" userId="c857380096ac6d0f" providerId="LiveId" clId="{3B0FC0D2-FB9A-4ED3-98E2-5A793AA9BE1F}" dt="2020-07-19T19:44:12.506" v="747" actId="1036"/>
        <pc:sldMasterMkLst>
          <pc:docMk/>
          <pc:sldMasterMk cId="2225849429" sldId="2147483980"/>
        </pc:sldMasterMkLst>
        <pc:sldLayoutChg chg="addSp delSp modSp mod">
          <pc:chgData name="Joanna Lamch" userId="c857380096ac6d0f" providerId="LiveId" clId="{3B0FC0D2-FB9A-4ED3-98E2-5A793AA9BE1F}" dt="2020-07-19T19:37:38.180" v="408" actId="14100"/>
          <pc:sldLayoutMkLst>
            <pc:docMk/>
            <pc:sldMasterMk cId="2225849429" sldId="2147483980"/>
            <pc:sldLayoutMk cId="2233784358" sldId="2147483984"/>
          </pc:sldLayoutMkLst>
          <pc:spChg chg="mod">
            <ac:chgData name="Joanna Lamch" userId="c857380096ac6d0f" providerId="LiveId" clId="{3B0FC0D2-FB9A-4ED3-98E2-5A793AA9BE1F}" dt="2020-07-19T19:37:38.180" v="408" actId="14100"/>
            <ac:spMkLst>
              <pc:docMk/>
              <pc:sldMasterMk cId="2225849429" sldId="2147483980"/>
              <pc:sldLayoutMk cId="2233784358" sldId="2147483984"/>
              <ac:spMk id="4" creationId="{68CC066E-2345-4702-8645-22416E0A5A59}"/>
            </ac:spMkLst>
          </pc:spChg>
          <pc:spChg chg="add mod">
            <ac:chgData name="Joanna Lamch" userId="c857380096ac6d0f" providerId="LiveId" clId="{3B0FC0D2-FB9A-4ED3-98E2-5A793AA9BE1F}" dt="2020-07-19T19:37:24.034" v="407" actId="1036"/>
            <ac:spMkLst>
              <pc:docMk/>
              <pc:sldMasterMk cId="2225849429" sldId="2147483980"/>
              <pc:sldLayoutMk cId="2233784358" sldId="2147483984"/>
              <ac:spMk id="5" creationId="{F78CDEDC-CCC0-48E4-A22C-F5FE3B56C397}"/>
            </ac:spMkLst>
          </pc:spChg>
          <pc:spChg chg="del">
            <ac:chgData name="Joanna Lamch" userId="c857380096ac6d0f" providerId="LiveId" clId="{3B0FC0D2-FB9A-4ED3-98E2-5A793AA9BE1F}" dt="2020-07-19T19:23:44.952" v="204" actId="478"/>
            <ac:spMkLst>
              <pc:docMk/>
              <pc:sldMasterMk cId="2225849429" sldId="2147483980"/>
              <pc:sldLayoutMk cId="2233784358" sldId="2147483984"/>
              <ac:spMk id="6" creationId="{7D69ABDD-4FC9-4882-95C1-6ED4296005D4}"/>
            </ac:spMkLst>
          </pc:spChg>
        </pc:sldLayoutChg>
        <pc:sldLayoutChg chg="del">
          <pc:chgData name="Joanna Lamch" userId="c857380096ac6d0f" providerId="LiveId" clId="{3B0FC0D2-FB9A-4ED3-98E2-5A793AA9BE1F}" dt="2020-07-19T19:15:08.182" v="174" actId="2696"/>
          <pc:sldLayoutMkLst>
            <pc:docMk/>
            <pc:sldMasterMk cId="2225849429" sldId="2147483980"/>
            <pc:sldLayoutMk cId="2503511297" sldId="2147483986"/>
          </pc:sldLayoutMkLst>
        </pc:sldLayoutChg>
        <pc:sldLayoutChg chg="addSp delSp modSp mod">
          <pc:chgData name="Joanna Lamch" userId="c857380096ac6d0f" providerId="LiveId" clId="{3B0FC0D2-FB9A-4ED3-98E2-5A793AA9BE1F}" dt="2020-07-19T19:28:14.080" v="227"/>
          <pc:sldLayoutMkLst>
            <pc:docMk/>
            <pc:sldMasterMk cId="2225849429" sldId="2147483980"/>
            <pc:sldLayoutMk cId="129237098" sldId="2147483987"/>
          </pc:sldLayoutMkLst>
          <pc:spChg chg="del">
            <ac:chgData name="Joanna Lamch" userId="c857380096ac6d0f" providerId="LiveId" clId="{3B0FC0D2-FB9A-4ED3-98E2-5A793AA9BE1F}" dt="2020-07-19T19:28:11.103" v="225" actId="478"/>
            <ac:spMkLst>
              <pc:docMk/>
              <pc:sldMasterMk cId="2225849429" sldId="2147483980"/>
              <pc:sldLayoutMk cId="129237098" sldId="2147483987"/>
              <ac:spMk id="4" creationId="{EC35B2AA-C3DE-41B8-A306-7F45981DA606}"/>
            </ac:spMkLst>
          </pc:spChg>
          <pc:spChg chg="add mod">
            <ac:chgData name="Joanna Lamch" userId="c857380096ac6d0f" providerId="LiveId" clId="{3B0FC0D2-FB9A-4ED3-98E2-5A793AA9BE1F}" dt="2020-07-19T19:28:14.080" v="227"/>
            <ac:spMkLst>
              <pc:docMk/>
              <pc:sldMasterMk cId="2225849429" sldId="2147483980"/>
              <pc:sldLayoutMk cId="129237098" sldId="2147483987"/>
              <ac:spMk id="7" creationId="{CBDD8623-CFF5-44C7-B45E-D903105D8B41}"/>
            </ac:spMkLst>
          </pc:spChg>
          <pc:spChg chg="del">
            <ac:chgData name="Joanna Lamch" userId="c857380096ac6d0f" providerId="LiveId" clId="{3B0FC0D2-FB9A-4ED3-98E2-5A793AA9BE1F}" dt="2020-07-19T19:28:13.095" v="226" actId="478"/>
            <ac:spMkLst>
              <pc:docMk/>
              <pc:sldMasterMk cId="2225849429" sldId="2147483980"/>
              <pc:sldLayoutMk cId="129237098" sldId="2147483987"/>
              <ac:spMk id="9" creationId="{A4FE78D6-A347-4868-8A6A-4CCD59CF2271}"/>
            </ac:spMkLst>
          </pc:spChg>
        </pc:sldLayoutChg>
        <pc:sldLayoutChg chg="addSp delSp modSp mod">
          <pc:chgData name="Joanna Lamch" userId="c857380096ac6d0f" providerId="LiveId" clId="{3B0FC0D2-FB9A-4ED3-98E2-5A793AA9BE1F}" dt="2020-07-19T19:38:32.177" v="482" actId="478"/>
          <pc:sldLayoutMkLst>
            <pc:docMk/>
            <pc:sldMasterMk cId="2225849429" sldId="2147483980"/>
            <pc:sldLayoutMk cId="3450069299" sldId="2147483989"/>
          </pc:sldLayoutMkLst>
          <pc:spChg chg="add del mod">
            <ac:chgData name="Joanna Lamch" userId="c857380096ac6d0f" providerId="LiveId" clId="{3B0FC0D2-FB9A-4ED3-98E2-5A793AA9BE1F}" dt="2020-07-19T19:38:32.177" v="482" actId="478"/>
            <ac:spMkLst>
              <pc:docMk/>
              <pc:sldMasterMk cId="2225849429" sldId="2147483980"/>
              <pc:sldLayoutMk cId="3450069299" sldId="2147483989"/>
              <ac:spMk id="5" creationId="{87A30CBC-1A1A-483F-B416-602E82AA3263}"/>
            </ac:spMkLst>
          </pc:spChg>
          <pc:spChg chg="add mod">
            <ac:chgData name="Joanna Lamch" userId="c857380096ac6d0f" providerId="LiveId" clId="{3B0FC0D2-FB9A-4ED3-98E2-5A793AA9BE1F}" dt="2020-07-19T19:38:08.756" v="415"/>
            <ac:spMkLst>
              <pc:docMk/>
              <pc:sldMasterMk cId="2225849429" sldId="2147483980"/>
              <pc:sldLayoutMk cId="3450069299" sldId="2147483989"/>
              <ac:spMk id="6" creationId="{7802D023-AADD-4278-BF3B-53CAB871A43F}"/>
            </ac:spMkLst>
          </pc:spChg>
          <pc:spChg chg="mod">
            <ac:chgData name="Joanna Lamch" userId="c857380096ac6d0f" providerId="LiveId" clId="{3B0FC0D2-FB9A-4ED3-98E2-5A793AA9BE1F}" dt="2020-07-19T19:38:30.599" v="481" actId="14100"/>
            <ac:spMkLst>
              <pc:docMk/>
              <pc:sldMasterMk cId="2225849429" sldId="2147483980"/>
              <pc:sldLayoutMk cId="3450069299" sldId="2147483989"/>
              <ac:spMk id="9" creationId="{90FAD379-19F3-4DBC-9737-60E2CEBB9F4B}"/>
            </ac:spMkLst>
          </pc:spChg>
          <pc:spChg chg="mod">
            <ac:chgData name="Joanna Lamch" userId="c857380096ac6d0f" providerId="LiveId" clId="{3B0FC0D2-FB9A-4ED3-98E2-5A793AA9BE1F}" dt="2020-07-19T19:38:30.599" v="481" actId="14100"/>
            <ac:spMkLst>
              <pc:docMk/>
              <pc:sldMasterMk cId="2225849429" sldId="2147483980"/>
              <pc:sldLayoutMk cId="3450069299" sldId="2147483989"/>
              <ac:spMk id="10" creationId="{CACE7C95-C78A-4688-B404-046AD2636A95}"/>
            </ac:spMkLst>
          </pc:spChg>
          <pc:spChg chg="del mod">
            <ac:chgData name="Joanna Lamch" userId="c857380096ac6d0f" providerId="LiveId" clId="{3B0FC0D2-FB9A-4ED3-98E2-5A793AA9BE1F}" dt="2020-07-19T19:38:15.298" v="416" actId="478"/>
            <ac:spMkLst>
              <pc:docMk/>
              <pc:sldMasterMk cId="2225849429" sldId="2147483980"/>
              <pc:sldLayoutMk cId="3450069299" sldId="2147483989"/>
              <ac:spMk id="11" creationId="{B3626066-DF6C-4698-A8AA-4E8418B8D061}"/>
            </ac:spMkLst>
          </pc:spChg>
        </pc:sldLayoutChg>
        <pc:sldLayoutChg chg="del">
          <pc:chgData name="Joanna Lamch" userId="c857380096ac6d0f" providerId="LiveId" clId="{3B0FC0D2-FB9A-4ED3-98E2-5A793AA9BE1F}" dt="2020-07-19T19:15:09.218" v="175" actId="2696"/>
          <pc:sldLayoutMkLst>
            <pc:docMk/>
            <pc:sldMasterMk cId="2225849429" sldId="2147483980"/>
            <pc:sldLayoutMk cId="923828581" sldId="2147483991"/>
          </pc:sldLayoutMkLst>
        </pc:sldLayoutChg>
        <pc:sldLayoutChg chg="del">
          <pc:chgData name="Joanna Lamch" userId="c857380096ac6d0f" providerId="LiveId" clId="{3B0FC0D2-FB9A-4ED3-98E2-5A793AA9BE1F}" dt="2020-07-19T19:15:17.849" v="176" actId="2696"/>
          <pc:sldLayoutMkLst>
            <pc:docMk/>
            <pc:sldMasterMk cId="2225849429" sldId="2147483980"/>
            <pc:sldLayoutMk cId="842379918" sldId="2147483993"/>
          </pc:sldLayoutMkLst>
        </pc:sldLayoutChg>
        <pc:sldLayoutChg chg="setBg">
          <pc:chgData name="Joanna Lamch" userId="c857380096ac6d0f" providerId="LiveId" clId="{3B0FC0D2-FB9A-4ED3-98E2-5A793AA9BE1F}" dt="2020-07-19T19:19:14.381" v="185"/>
          <pc:sldLayoutMkLst>
            <pc:docMk/>
            <pc:sldMasterMk cId="2225849429" sldId="2147483980"/>
            <pc:sldLayoutMk cId="1214737635" sldId="2147483998"/>
          </pc:sldLayoutMkLst>
        </pc:sldLayoutChg>
        <pc:sldLayoutChg chg="setBg">
          <pc:chgData name="Joanna Lamch" userId="c857380096ac6d0f" providerId="LiveId" clId="{3B0FC0D2-FB9A-4ED3-98E2-5A793AA9BE1F}" dt="2020-07-19T19:19:07.857" v="184"/>
          <pc:sldLayoutMkLst>
            <pc:docMk/>
            <pc:sldMasterMk cId="2225849429" sldId="2147483980"/>
            <pc:sldLayoutMk cId="1893292597" sldId="2147484000"/>
          </pc:sldLayoutMkLst>
        </pc:sldLayoutChg>
        <pc:sldLayoutChg chg="addSp delSp modSp mod">
          <pc:chgData name="Joanna Lamch" userId="c857380096ac6d0f" providerId="LiveId" clId="{3B0FC0D2-FB9A-4ED3-98E2-5A793AA9BE1F}" dt="2020-07-19T19:38:03.961" v="414" actId="478"/>
          <pc:sldLayoutMkLst>
            <pc:docMk/>
            <pc:sldMasterMk cId="2225849429" sldId="2147483980"/>
            <pc:sldLayoutMk cId="3978767215" sldId="2147484002"/>
          </pc:sldLayoutMkLst>
          <pc:spChg chg="add del mod">
            <ac:chgData name="Joanna Lamch" userId="c857380096ac6d0f" providerId="LiveId" clId="{3B0FC0D2-FB9A-4ED3-98E2-5A793AA9BE1F}" dt="2020-07-19T19:37:58.922" v="412" actId="478"/>
            <ac:spMkLst>
              <pc:docMk/>
              <pc:sldMasterMk cId="2225849429" sldId="2147483980"/>
              <pc:sldLayoutMk cId="3978767215" sldId="2147484002"/>
              <ac:spMk id="3" creationId="{62807A50-39A7-4285-AC8A-DDCA218669C6}"/>
            </ac:spMkLst>
          </pc:spChg>
          <pc:spChg chg="add del mod">
            <ac:chgData name="Joanna Lamch" userId="c857380096ac6d0f" providerId="LiveId" clId="{3B0FC0D2-FB9A-4ED3-98E2-5A793AA9BE1F}" dt="2020-07-19T19:38:03.961" v="414" actId="478"/>
            <ac:spMkLst>
              <pc:docMk/>
              <pc:sldMasterMk cId="2225849429" sldId="2147483980"/>
              <pc:sldLayoutMk cId="3978767215" sldId="2147484002"/>
              <ac:spMk id="4" creationId="{7879F0C3-AD58-4663-9EAB-D3109E0EC257}"/>
            </ac:spMkLst>
          </pc:spChg>
          <pc:spChg chg="add mod">
            <ac:chgData name="Joanna Lamch" userId="c857380096ac6d0f" providerId="LiveId" clId="{3B0FC0D2-FB9A-4ED3-98E2-5A793AA9BE1F}" dt="2020-07-19T19:37:59.792" v="413"/>
            <ac:spMkLst>
              <pc:docMk/>
              <pc:sldMasterMk cId="2225849429" sldId="2147483980"/>
              <pc:sldLayoutMk cId="3978767215" sldId="2147484002"/>
              <ac:spMk id="5" creationId="{B1FB0617-64F8-424A-BB34-F5CCA2A29034}"/>
            </ac:spMkLst>
          </pc:spChg>
          <pc:spChg chg="del">
            <ac:chgData name="Joanna Lamch" userId="c857380096ac6d0f" providerId="LiveId" clId="{3B0FC0D2-FB9A-4ED3-98E2-5A793AA9BE1F}" dt="2020-07-19T19:23:27.051" v="200" actId="478"/>
            <ac:spMkLst>
              <pc:docMk/>
              <pc:sldMasterMk cId="2225849429" sldId="2147483980"/>
              <pc:sldLayoutMk cId="3978767215" sldId="2147484002"/>
              <ac:spMk id="6" creationId="{1A2BCE5D-4501-416B-8424-F9CA8A2C018D}"/>
            </ac:spMkLst>
          </pc:spChg>
        </pc:sldLayoutChg>
        <pc:sldLayoutChg chg="addSp delSp modSp mod">
          <pc:chgData name="Joanna Lamch" userId="c857380096ac6d0f" providerId="LiveId" clId="{3B0FC0D2-FB9A-4ED3-98E2-5A793AA9BE1F}" dt="2020-07-19T19:37:53.457" v="411" actId="478"/>
          <pc:sldLayoutMkLst>
            <pc:docMk/>
            <pc:sldMasterMk cId="2225849429" sldId="2147483980"/>
            <pc:sldLayoutMk cId="1770721688" sldId="2147484006"/>
          </pc:sldLayoutMkLst>
          <pc:spChg chg="mod">
            <ac:chgData name="Joanna Lamch" userId="c857380096ac6d0f" providerId="LiveId" clId="{3B0FC0D2-FB9A-4ED3-98E2-5A793AA9BE1F}" dt="2020-07-19T19:16:22.544" v="179" actId="113"/>
            <ac:spMkLst>
              <pc:docMk/>
              <pc:sldMasterMk cId="2225849429" sldId="2147483980"/>
              <pc:sldLayoutMk cId="1770721688" sldId="2147484006"/>
              <ac:spMk id="4" creationId="{68CC066E-2345-4702-8645-22416E0A5A59}"/>
            </ac:spMkLst>
          </pc:spChg>
          <pc:spChg chg="add del mod">
            <ac:chgData name="Joanna Lamch" userId="c857380096ac6d0f" providerId="LiveId" clId="{3B0FC0D2-FB9A-4ED3-98E2-5A793AA9BE1F}" dt="2020-07-19T19:37:48.779" v="410" actId="478"/>
            <ac:spMkLst>
              <pc:docMk/>
              <pc:sldMasterMk cId="2225849429" sldId="2147483980"/>
              <pc:sldLayoutMk cId="1770721688" sldId="2147484006"/>
              <ac:spMk id="5" creationId="{359DD864-D9DC-4CDF-B6B1-DE1616D833D3}"/>
            </ac:spMkLst>
          </pc:spChg>
          <pc:spChg chg="del">
            <ac:chgData name="Joanna Lamch" userId="c857380096ac6d0f" providerId="LiveId" clId="{3B0FC0D2-FB9A-4ED3-98E2-5A793AA9BE1F}" dt="2020-07-19T19:23:35.149" v="202" actId="478"/>
            <ac:spMkLst>
              <pc:docMk/>
              <pc:sldMasterMk cId="2225849429" sldId="2147483980"/>
              <pc:sldLayoutMk cId="1770721688" sldId="2147484006"/>
              <ac:spMk id="6" creationId="{7D69ABDD-4FC9-4882-95C1-6ED4296005D4}"/>
            </ac:spMkLst>
          </pc:spChg>
          <pc:spChg chg="add del mod">
            <ac:chgData name="Joanna Lamch" userId="c857380096ac6d0f" providerId="LiveId" clId="{3B0FC0D2-FB9A-4ED3-98E2-5A793AA9BE1F}" dt="2020-07-19T19:37:53.457" v="411" actId="478"/>
            <ac:spMkLst>
              <pc:docMk/>
              <pc:sldMasterMk cId="2225849429" sldId="2147483980"/>
              <pc:sldLayoutMk cId="1770721688" sldId="2147484006"/>
              <ac:spMk id="7" creationId="{B958BFC3-7516-4CCF-8D61-E37C41BF3EC4}"/>
            </ac:spMkLst>
          </pc:spChg>
          <pc:spChg chg="add mod">
            <ac:chgData name="Joanna Lamch" userId="c857380096ac6d0f" providerId="LiveId" clId="{3B0FC0D2-FB9A-4ED3-98E2-5A793AA9BE1F}" dt="2020-07-19T19:37:44.954" v="409"/>
            <ac:spMkLst>
              <pc:docMk/>
              <pc:sldMasterMk cId="2225849429" sldId="2147483980"/>
              <pc:sldLayoutMk cId="1770721688" sldId="2147484006"/>
              <ac:spMk id="8" creationId="{76A8B42B-6F30-4353-A406-1FDE26561B5D}"/>
            </ac:spMkLst>
          </pc:spChg>
        </pc:sldLayoutChg>
        <pc:sldLayoutChg chg="modSp ord">
          <pc:chgData name="Joanna Lamch" userId="c857380096ac6d0f" providerId="LiveId" clId="{3B0FC0D2-FB9A-4ED3-98E2-5A793AA9BE1F}" dt="2020-07-19T19:25:38.367" v="214" actId="20578"/>
          <pc:sldLayoutMkLst>
            <pc:docMk/>
            <pc:sldMasterMk cId="2225849429" sldId="2147483980"/>
            <pc:sldLayoutMk cId="3819129867" sldId="2147484007"/>
          </pc:sldLayoutMkLst>
          <pc:spChg chg="mod">
            <ac:chgData name="Joanna Lamch" userId="c857380096ac6d0f" providerId="LiveId" clId="{3B0FC0D2-FB9A-4ED3-98E2-5A793AA9BE1F}" dt="2020-07-19T19:24:44.630" v="208" actId="403"/>
            <ac:spMkLst>
              <pc:docMk/>
              <pc:sldMasterMk cId="2225849429" sldId="2147483980"/>
              <pc:sldLayoutMk cId="3819129867" sldId="2147484007"/>
              <ac:spMk id="8" creationId="{2F42BB98-C45C-4F14-A2F3-80CB20737FCD}"/>
            </ac:spMkLst>
          </pc:spChg>
          <pc:spChg chg="mod">
            <ac:chgData name="Joanna Lamch" userId="c857380096ac6d0f" providerId="LiveId" clId="{3B0FC0D2-FB9A-4ED3-98E2-5A793AA9BE1F}" dt="2020-07-19T19:24:48.313" v="210" actId="403"/>
            <ac:spMkLst>
              <pc:docMk/>
              <pc:sldMasterMk cId="2225849429" sldId="2147483980"/>
              <pc:sldLayoutMk cId="3819129867" sldId="2147484007"/>
              <ac:spMk id="9" creationId="{722B42E8-496F-468C-95EC-E98B30B14EF1}"/>
            </ac:spMkLst>
          </pc:spChg>
        </pc:sldLayoutChg>
        <pc:sldLayoutChg chg="modSp mod ord">
          <pc:chgData name="Joanna Lamch" userId="c857380096ac6d0f" providerId="LiveId" clId="{3B0FC0D2-FB9A-4ED3-98E2-5A793AA9BE1F}" dt="2020-07-19T19:25:38.367" v="214" actId="20578"/>
          <pc:sldLayoutMkLst>
            <pc:docMk/>
            <pc:sldMasterMk cId="2225849429" sldId="2147483980"/>
            <pc:sldLayoutMk cId="2177117176" sldId="2147484009"/>
          </pc:sldLayoutMkLst>
          <pc:spChg chg="mod">
            <ac:chgData name="Joanna Lamch" userId="c857380096ac6d0f" providerId="LiveId" clId="{3B0FC0D2-FB9A-4ED3-98E2-5A793AA9BE1F}" dt="2020-07-19T19:20:35.994" v="187" actId="14100"/>
            <ac:spMkLst>
              <pc:docMk/>
              <pc:sldMasterMk cId="2225849429" sldId="2147483980"/>
              <pc:sldLayoutMk cId="2177117176" sldId="2147484009"/>
              <ac:spMk id="2" creationId="{39E5C076-3B78-4451-8068-576892A08E9C}"/>
            </ac:spMkLst>
          </pc:spChg>
        </pc:sldLayoutChg>
        <pc:sldLayoutChg chg="del">
          <pc:chgData name="Joanna Lamch" userId="c857380096ac6d0f" providerId="LiveId" clId="{3B0FC0D2-FB9A-4ED3-98E2-5A793AA9BE1F}" dt="2020-07-19T18:45:09.176" v="0" actId="47"/>
          <pc:sldLayoutMkLst>
            <pc:docMk/>
            <pc:sldMasterMk cId="2225849429" sldId="2147483980"/>
            <pc:sldLayoutMk cId="1718291666" sldId="2147484010"/>
          </pc:sldLayoutMkLst>
        </pc:sldLayoutChg>
        <pc:sldLayoutChg chg="del">
          <pc:chgData name="Joanna Lamch" userId="c857380096ac6d0f" providerId="LiveId" clId="{3B0FC0D2-FB9A-4ED3-98E2-5A793AA9BE1F}" dt="2020-07-19T19:20:55.301" v="188" actId="2696"/>
          <pc:sldLayoutMkLst>
            <pc:docMk/>
            <pc:sldMasterMk cId="2225849429" sldId="2147483980"/>
            <pc:sldLayoutMk cId="2807873710" sldId="2147484011"/>
          </pc:sldLayoutMkLst>
        </pc:sldLayoutChg>
        <pc:sldLayoutChg chg="delSp modSp mod ord">
          <pc:chgData name="Joanna Lamch" userId="c857380096ac6d0f" providerId="LiveId" clId="{3B0FC0D2-FB9A-4ED3-98E2-5A793AA9BE1F}" dt="2020-07-19T19:25:38.367" v="214" actId="20578"/>
          <pc:sldLayoutMkLst>
            <pc:docMk/>
            <pc:sldMasterMk cId="2225849429" sldId="2147483980"/>
            <pc:sldLayoutMk cId="4098258113" sldId="2147484012"/>
          </pc:sldLayoutMkLst>
          <pc:spChg chg="mod">
            <ac:chgData name="Joanna Lamch" userId="c857380096ac6d0f" providerId="LiveId" clId="{3B0FC0D2-FB9A-4ED3-98E2-5A793AA9BE1F}" dt="2020-07-19T19:21:47.815" v="193" actId="113"/>
            <ac:spMkLst>
              <pc:docMk/>
              <pc:sldMasterMk cId="2225849429" sldId="2147483980"/>
              <pc:sldLayoutMk cId="4098258113" sldId="2147484012"/>
              <ac:spMk id="2" creationId="{BD069E26-58B5-41F1-AF94-B1C67D10C488}"/>
            </ac:spMkLst>
          </pc:spChg>
          <pc:spChg chg="mod">
            <ac:chgData name="Joanna Lamch" userId="c857380096ac6d0f" providerId="LiveId" clId="{3B0FC0D2-FB9A-4ED3-98E2-5A793AA9BE1F}" dt="2020-07-19T19:22:09.223" v="194" actId="2711"/>
            <ac:spMkLst>
              <pc:docMk/>
              <pc:sldMasterMk cId="2225849429" sldId="2147483980"/>
              <pc:sldLayoutMk cId="4098258113" sldId="2147484012"/>
              <ac:spMk id="3" creationId="{CD138138-FC68-4397-8929-0A6B776098F6}"/>
            </ac:spMkLst>
          </pc:spChg>
          <pc:spChg chg="mod">
            <ac:chgData name="Joanna Lamch" userId="c857380096ac6d0f" providerId="LiveId" clId="{3B0FC0D2-FB9A-4ED3-98E2-5A793AA9BE1F}" dt="2020-07-19T19:22:39.784" v="195" actId="2711"/>
            <ac:spMkLst>
              <pc:docMk/>
              <pc:sldMasterMk cId="2225849429" sldId="2147483980"/>
              <pc:sldLayoutMk cId="4098258113" sldId="2147484012"/>
              <ac:spMk id="4" creationId="{D4F2C650-42D3-47B7-B6F0-349609DF6CC8}"/>
            </ac:spMkLst>
          </pc:spChg>
          <pc:spChg chg="mod">
            <ac:chgData name="Joanna Lamch" userId="c857380096ac6d0f" providerId="LiveId" clId="{3B0FC0D2-FB9A-4ED3-98E2-5A793AA9BE1F}" dt="2020-07-19T19:22:09.223" v="194" actId="2711"/>
            <ac:spMkLst>
              <pc:docMk/>
              <pc:sldMasterMk cId="2225849429" sldId="2147483980"/>
              <pc:sldLayoutMk cId="4098258113" sldId="2147484012"/>
              <ac:spMk id="5" creationId="{796F0B3D-B5E6-49B3-BE23-4620FA20AE5F}"/>
            </ac:spMkLst>
          </pc:spChg>
          <pc:spChg chg="mod">
            <ac:chgData name="Joanna Lamch" userId="c857380096ac6d0f" providerId="LiveId" clId="{3B0FC0D2-FB9A-4ED3-98E2-5A793AA9BE1F}" dt="2020-07-19T19:22:39.784" v="195" actId="2711"/>
            <ac:spMkLst>
              <pc:docMk/>
              <pc:sldMasterMk cId="2225849429" sldId="2147483980"/>
              <pc:sldLayoutMk cId="4098258113" sldId="2147484012"/>
              <ac:spMk id="6" creationId="{CD84B7DE-D040-40F4-A9AC-D8383DEC0751}"/>
            </ac:spMkLst>
          </pc:spChg>
          <pc:spChg chg="del">
            <ac:chgData name="Joanna Lamch" userId="c857380096ac6d0f" providerId="LiveId" clId="{3B0FC0D2-FB9A-4ED3-98E2-5A793AA9BE1F}" dt="2020-07-19T19:21:08.238" v="191" actId="478"/>
            <ac:spMkLst>
              <pc:docMk/>
              <pc:sldMasterMk cId="2225849429" sldId="2147483980"/>
              <pc:sldLayoutMk cId="4098258113" sldId="2147484012"/>
              <ac:spMk id="7" creationId="{A801EB42-C760-477F-BF02-9723E17C090B}"/>
            </ac:spMkLst>
          </pc:spChg>
          <pc:spChg chg="del">
            <ac:chgData name="Joanna Lamch" userId="c857380096ac6d0f" providerId="LiveId" clId="{3B0FC0D2-FB9A-4ED3-98E2-5A793AA9BE1F}" dt="2020-07-19T19:21:06.207" v="190" actId="478"/>
            <ac:spMkLst>
              <pc:docMk/>
              <pc:sldMasterMk cId="2225849429" sldId="2147483980"/>
              <pc:sldLayoutMk cId="4098258113" sldId="2147484012"/>
              <ac:spMk id="8" creationId="{60789A11-0B71-418A-AAB4-303D69BB3BBB}"/>
            </ac:spMkLst>
          </pc:spChg>
          <pc:spChg chg="del">
            <ac:chgData name="Joanna Lamch" userId="c857380096ac6d0f" providerId="LiveId" clId="{3B0FC0D2-FB9A-4ED3-98E2-5A793AA9BE1F}" dt="2020-07-19T19:21:03.904" v="189" actId="478"/>
            <ac:spMkLst>
              <pc:docMk/>
              <pc:sldMasterMk cId="2225849429" sldId="2147483980"/>
              <pc:sldLayoutMk cId="4098258113" sldId="2147484012"/>
              <ac:spMk id="9" creationId="{742F64CC-7F3C-42D5-B6BB-D9F17A406B4C}"/>
            </ac:spMkLst>
          </pc:spChg>
        </pc:sldLayoutChg>
        <pc:sldLayoutChg chg="del">
          <pc:chgData name="Joanna Lamch" userId="c857380096ac6d0f" providerId="LiveId" clId="{3B0FC0D2-FB9A-4ED3-98E2-5A793AA9BE1F}" dt="2020-07-19T19:22:44.078" v="196" actId="2696"/>
          <pc:sldLayoutMkLst>
            <pc:docMk/>
            <pc:sldMasterMk cId="2225849429" sldId="2147483980"/>
            <pc:sldLayoutMk cId="4255121400" sldId="2147484014"/>
          </pc:sldLayoutMkLst>
        </pc:sldLayoutChg>
        <pc:sldLayoutChg chg="del">
          <pc:chgData name="Joanna Lamch" userId="c857380096ac6d0f" providerId="LiveId" clId="{3B0FC0D2-FB9A-4ED3-98E2-5A793AA9BE1F}" dt="2020-07-19T19:22:45.564" v="197" actId="2696"/>
          <pc:sldLayoutMkLst>
            <pc:docMk/>
            <pc:sldMasterMk cId="2225849429" sldId="2147483980"/>
            <pc:sldLayoutMk cId="1776684157" sldId="2147484015"/>
          </pc:sldLayoutMkLst>
        </pc:sldLayoutChg>
        <pc:sldLayoutChg chg="del">
          <pc:chgData name="Joanna Lamch" userId="c857380096ac6d0f" providerId="LiveId" clId="{3B0FC0D2-FB9A-4ED3-98E2-5A793AA9BE1F}" dt="2020-07-19T19:22:56.142" v="198" actId="2696"/>
          <pc:sldLayoutMkLst>
            <pc:docMk/>
            <pc:sldMasterMk cId="2225849429" sldId="2147483980"/>
            <pc:sldLayoutMk cId="1437600460" sldId="2147484018"/>
          </pc:sldLayoutMkLst>
        </pc:sldLayoutChg>
        <pc:sldLayoutChg chg="addSp delSp modSp new mod ord replId setBg">
          <pc:chgData name="Joanna Lamch" userId="c857380096ac6d0f" providerId="LiveId" clId="{3B0FC0D2-FB9A-4ED3-98E2-5A793AA9BE1F}" dt="2020-07-19T19:31:58.232" v="257" actId="403"/>
          <pc:sldLayoutMkLst>
            <pc:docMk/>
            <pc:sldMasterMk cId="2225849429" sldId="2147483980"/>
            <pc:sldLayoutMk cId="3713176273" sldId="2147484024"/>
          </pc:sldLayoutMkLst>
          <pc:spChg chg="mod">
            <ac:chgData name="Joanna Lamch" userId="c857380096ac6d0f" providerId="LiveId" clId="{3B0FC0D2-FB9A-4ED3-98E2-5A793AA9BE1F}" dt="2020-07-19T19:31:58.232" v="257" actId="403"/>
            <ac:spMkLst>
              <pc:docMk/>
              <pc:sldMasterMk cId="2225849429" sldId="2147483980"/>
              <pc:sldLayoutMk cId="3713176273" sldId="2147484024"/>
              <ac:spMk id="2" creationId="{B6DCBE2C-9C4C-4B37-B081-BEE91A85BF7D}"/>
            </ac:spMkLst>
          </pc:spChg>
          <pc:spChg chg="mod">
            <ac:chgData name="Joanna Lamch" userId="c857380096ac6d0f" providerId="LiveId" clId="{3B0FC0D2-FB9A-4ED3-98E2-5A793AA9BE1F}" dt="2020-07-19T19:04:32.570" v="67" actId="207"/>
            <ac:spMkLst>
              <pc:docMk/>
              <pc:sldMasterMk cId="2225849429" sldId="2147483980"/>
              <pc:sldLayoutMk cId="3713176273" sldId="2147484024"/>
              <ac:spMk id="5" creationId="{A71453B7-DC6D-425E-9B7E-59CB1757FD5E}"/>
            </ac:spMkLst>
          </pc:spChg>
          <pc:spChg chg="add del mod">
            <ac:chgData name="Joanna Lamch" userId="c857380096ac6d0f" providerId="LiveId" clId="{3B0FC0D2-FB9A-4ED3-98E2-5A793AA9BE1F}" dt="2020-07-19T19:31:34.760" v="254" actId="478"/>
            <ac:spMkLst>
              <pc:docMk/>
              <pc:sldMasterMk cId="2225849429" sldId="2147483980"/>
              <pc:sldLayoutMk cId="3713176273" sldId="2147484024"/>
              <ac:spMk id="6" creationId="{1F554607-1834-4694-AC30-1B47C7D5692E}"/>
            </ac:spMkLst>
          </pc:spChg>
          <pc:grpChg chg="add mod">
            <ac:chgData name="Joanna Lamch" userId="c857380096ac6d0f" providerId="LiveId" clId="{3B0FC0D2-FB9A-4ED3-98E2-5A793AA9BE1F}" dt="2020-07-19T19:02:08.118" v="62"/>
            <ac:grpSpMkLst>
              <pc:docMk/>
              <pc:sldMasterMk cId="2225849429" sldId="2147483980"/>
              <pc:sldLayoutMk cId="3713176273" sldId="2147484024"/>
              <ac:grpSpMk id="3" creationId="{B2ADBEAB-979F-4672-AA68-78A023AB4519}"/>
            </ac:grpSpMkLst>
          </pc:grpChg>
          <pc:picChg chg="mod">
            <ac:chgData name="Joanna Lamch" userId="c857380096ac6d0f" providerId="LiveId" clId="{3B0FC0D2-FB9A-4ED3-98E2-5A793AA9BE1F}" dt="2020-07-19T19:02:08.118" v="62"/>
            <ac:picMkLst>
              <pc:docMk/>
              <pc:sldMasterMk cId="2225849429" sldId="2147483980"/>
              <pc:sldLayoutMk cId="3713176273" sldId="2147484024"/>
              <ac:picMk id="4" creationId="{271BC0F7-6DA8-4605-BD61-1078D97B30EE}"/>
            </ac:picMkLst>
          </pc:picChg>
        </pc:sldLayoutChg>
        <pc:sldLayoutChg chg="delSp mod">
          <pc:chgData name="Joanna Lamch" userId="c857380096ac6d0f" providerId="LiveId" clId="{3B0FC0D2-FB9A-4ED3-98E2-5A793AA9BE1F}" dt="2020-07-19T19:25:56.245" v="216" actId="478"/>
          <pc:sldLayoutMkLst>
            <pc:docMk/>
            <pc:sldMasterMk cId="2225849429" sldId="2147483980"/>
            <pc:sldLayoutMk cId="2315526183" sldId="2147484025"/>
          </pc:sldLayoutMkLst>
          <pc:spChg chg="del">
            <ac:chgData name="Joanna Lamch" userId="c857380096ac6d0f" providerId="LiveId" clId="{3B0FC0D2-FB9A-4ED3-98E2-5A793AA9BE1F}" dt="2020-07-19T19:25:48.026" v="215" actId="478"/>
            <ac:spMkLst>
              <pc:docMk/>
              <pc:sldMasterMk cId="2225849429" sldId="2147483980"/>
              <pc:sldLayoutMk cId="2315526183" sldId="2147484025"/>
              <ac:spMk id="10" creationId="{B30E25D2-63CD-4AF9-8677-9AB420518A7F}"/>
            </ac:spMkLst>
          </pc:spChg>
          <pc:picChg chg="del">
            <ac:chgData name="Joanna Lamch" userId="c857380096ac6d0f" providerId="LiveId" clId="{3B0FC0D2-FB9A-4ED3-98E2-5A793AA9BE1F}" dt="2020-07-19T19:25:56.245" v="216" actId="478"/>
            <ac:picMkLst>
              <pc:docMk/>
              <pc:sldMasterMk cId="2225849429" sldId="2147483980"/>
              <pc:sldLayoutMk cId="2315526183" sldId="2147484025"/>
              <ac:picMk id="7" creationId="{48C3F333-ABB4-41AB-88DB-727A5AEC4E05}"/>
            </ac:picMkLst>
          </pc:picChg>
        </pc:sldLayoutChg>
        <pc:sldLayoutChg chg="addSp modSp mod">
          <pc:chgData name="Joanna Lamch" userId="c857380096ac6d0f" providerId="LiveId" clId="{3B0FC0D2-FB9A-4ED3-98E2-5A793AA9BE1F}" dt="2020-07-19T19:44:12.506" v="747" actId="1036"/>
          <pc:sldLayoutMkLst>
            <pc:docMk/>
            <pc:sldMasterMk cId="2225849429" sldId="2147483980"/>
            <pc:sldLayoutMk cId="716421018" sldId="2147484026"/>
          </pc:sldLayoutMkLst>
          <pc:spChg chg="mod">
            <ac:chgData name="Joanna Lamch" userId="c857380096ac6d0f" providerId="LiveId" clId="{3B0FC0D2-FB9A-4ED3-98E2-5A793AA9BE1F}" dt="2020-07-19T19:43:54.356" v="686" actId="1035"/>
            <ac:spMkLst>
              <pc:docMk/>
              <pc:sldMasterMk cId="2225849429" sldId="2147483980"/>
              <pc:sldLayoutMk cId="716421018" sldId="2147484026"/>
              <ac:spMk id="4" creationId="{68CC066E-2345-4702-8645-22416E0A5A59}"/>
            </ac:spMkLst>
          </pc:spChg>
          <pc:spChg chg="add mod">
            <ac:chgData name="Joanna Lamch" userId="c857380096ac6d0f" providerId="LiveId" clId="{3B0FC0D2-FB9A-4ED3-98E2-5A793AA9BE1F}" dt="2020-07-19T19:44:12.506" v="747" actId="1036"/>
            <ac:spMkLst>
              <pc:docMk/>
              <pc:sldMasterMk cId="2225849429" sldId="2147483980"/>
              <pc:sldLayoutMk cId="716421018" sldId="2147484026"/>
              <ac:spMk id="5" creationId="{45C83221-9352-4BA1-99F0-9B0A6CDC982D}"/>
            </ac:spMkLst>
          </pc:spChg>
          <pc:spChg chg="add mod">
            <ac:chgData name="Joanna Lamch" userId="c857380096ac6d0f" providerId="LiveId" clId="{3B0FC0D2-FB9A-4ED3-98E2-5A793AA9BE1F}" dt="2020-07-19T19:44:12.506" v="747" actId="1036"/>
            <ac:spMkLst>
              <pc:docMk/>
              <pc:sldMasterMk cId="2225849429" sldId="2147483980"/>
              <pc:sldLayoutMk cId="716421018" sldId="2147484026"/>
              <ac:spMk id="6" creationId="{9D9EF4B8-0E2D-4FA0-8FF5-54B3A82451A2}"/>
            </ac:spMkLst>
          </pc:spChg>
        </pc:sldLayoutChg>
      </pc:sldMasterChg>
      <pc:sldMasterChg chg="new del mod addSldLayout delSldLayout">
        <pc:chgData name="Joanna Lamch" userId="c857380096ac6d0f" providerId="LiveId" clId="{3B0FC0D2-FB9A-4ED3-98E2-5A793AA9BE1F}" dt="2020-07-19T19:01:48.935" v="60" actId="6938"/>
        <pc:sldMasterMkLst>
          <pc:docMk/>
          <pc:sldMasterMk cId="3232174972" sldId="2147484024"/>
        </pc:sldMasterMkLst>
        <pc:sldLayoutChg chg="new del replId">
          <pc:chgData name="Joanna Lamch" userId="c857380096ac6d0f" providerId="LiveId" clId="{3B0FC0D2-FB9A-4ED3-98E2-5A793AA9BE1F}" dt="2020-07-19T19:01:48.935" v="60" actId="6938"/>
          <pc:sldLayoutMkLst>
            <pc:docMk/>
            <pc:sldMasterMk cId="3232174972" sldId="2147484024"/>
            <pc:sldLayoutMk cId="2132520021" sldId="2147484025"/>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73219027" sldId="2147484026"/>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853174646" sldId="2147484027"/>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828559850" sldId="2147484028"/>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658653000" sldId="2147484029"/>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41876221" sldId="2147484030"/>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4234655050" sldId="2147484031"/>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354757581" sldId="2147484032"/>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151405123" sldId="2147484033"/>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542884653" sldId="2147484034"/>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582470483" sldId="2147484035"/>
          </pc:sldLayoutMkLst>
        </pc:sldLayoutChg>
      </pc:sldMasterChg>
    </pc:docChg>
  </pc:docChgLst>
  <pc:docChgLst>
    <pc:chgData name="Joanna Lamch" userId="c857380096ac6d0f" providerId="LiveId" clId="{A7BBAAB9-4347-FE43-AA0E-0C5192E62CC9}"/>
    <pc:docChg chg="custSel addSld delSld modSld sldOrd">
      <pc:chgData name="Joanna Lamch" userId="c857380096ac6d0f" providerId="LiveId" clId="{A7BBAAB9-4347-FE43-AA0E-0C5192E62CC9}" dt="2020-07-18T13:09:59.073" v="32"/>
      <pc:docMkLst>
        <pc:docMk/>
      </pc:docMkLst>
      <pc:sldChg chg="addSp modSp">
        <pc:chgData name="Joanna Lamch" userId="c857380096ac6d0f" providerId="LiveId" clId="{A7BBAAB9-4347-FE43-AA0E-0C5192E62CC9}" dt="2020-07-03T17:00:11.438" v="5" actId="1076"/>
        <pc:sldMkLst>
          <pc:docMk/>
          <pc:sldMk cId="3729840723" sldId="307"/>
        </pc:sldMkLst>
        <pc:picChg chg="add mod">
          <ac:chgData name="Joanna Lamch" userId="c857380096ac6d0f" providerId="LiveId" clId="{A7BBAAB9-4347-FE43-AA0E-0C5192E62CC9}" dt="2020-07-03T17:00:11.438" v="5" actId="1076"/>
          <ac:picMkLst>
            <pc:docMk/>
            <pc:sldMk cId="3729840723" sldId="307"/>
            <ac:picMk id="86" creationId="{CBE0679F-D0EF-FE4A-BBA5-FB1F4CB26E57}"/>
          </ac:picMkLst>
        </pc:picChg>
      </pc:sldChg>
      <pc:sldChg chg="ord">
        <pc:chgData name="Joanna Lamch" userId="c857380096ac6d0f" providerId="LiveId" clId="{A7BBAAB9-4347-FE43-AA0E-0C5192E62CC9}" dt="2020-07-03T17:00:55.449" v="7"/>
        <pc:sldMkLst>
          <pc:docMk/>
          <pc:sldMk cId="3476186807" sldId="453"/>
        </pc:sldMkLst>
      </pc:sldChg>
      <pc:sldChg chg="del">
        <pc:chgData name="Joanna Lamch" userId="c857380096ac6d0f" providerId="LiveId" clId="{A7BBAAB9-4347-FE43-AA0E-0C5192E62CC9}" dt="2020-07-03T16:58:03.967" v="0" actId="2696"/>
        <pc:sldMkLst>
          <pc:docMk/>
          <pc:sldMk cId="137561392" sldId="466"/>
        </pc:sldMkLst>
      </pc:sldChg>
      <pc:sldChg chg="mod modShow">
        <pc:chgData name="Joanna Lamch" userId="c857380096ac6d0f" providerId="LiveId" clId="{A7BBAAB9-4347-FE43-AA0E-0C5192E62CC9}" dt="2020-07-03T16:58:37.595" v="2" actId="729"/>
        <pc:sldMkLst>
          <pc:docMk/>
          <pc:sldMk cId="148991219" sldId="516"/>
        </pc:sldMkLst>
      </pc:sldChg>
      <pc:sldChg chg="mod modShow">
        <pc:chgData name="Joanna Lamch" userId="c857380096ac6d0f" providerId="LiveId" clId="{A7BBAAB9-4347-FE43-AA0E-0C5192E62CC9}" dt="2020-07-03T16:58:37.595" v="2" actId="729"/>
        <pc:sldMkLst>
          <pc:docMk/>
          <pc:sldMk cId="732881142" sldId="517"/>
        </pc:sldMkLst>
      </pc:sldChg>
      <pc:sldChg chg="mod modShow">
        <pc:chgData name="Joanna Lamch" userId="c857380096ac6d0f" providerId="LiveId" clId="{A7BBAAB9-4347-FE43-AA0E-0C5192E62CC9}" dt="2020-07-03T16:58:13.601" v="1" actId="729"/>
        <pc:sldMkLst>
          <pc:docMk/>
          <pc:sldMk cId="3181124005" sldId="518"/>
        </pc:sldMkLst>
      </pc:sldChg>
      <pc:sldChg chg="mod modShow">
        <pc:chgData name="Joanna Lamch" userId="c857380096ac6d0f" providerId="LiveId" clId="{A7BBAAB9-4347-FE43-AA0E-0C5192E62CC9}" dt="2020-07-03T16:58:13.601" v="1" actId="729"/>
        <pc:sldMkLst>
          <pc:docMk/>
          <pc:sldMk cId="2773959465" sldId="519"/>
        </pc:sldMkLst>
      </pc:sldChg>
      <pc:sldChg chg="ord">
        <pc:chgData name="Joanna Lamch" userId="c857380096ac6d0f" providerId="LiveId" clId="{A7BBAAB9-4347-FE43-AA0E-0C5192E62CC9}" dt="2020-07-18T13:09:59.073" v="32"/>
        <pc:sldMkLst>
          <pc:docMk/>
          <pc:sldMk cId="2362741230" sldId="531"/>
        </pc:sldMkLst>
      </pc:sldChg>
      <pc:sldChg chg="ord">
        <pc:chgData name="Joanna Lamch" userId="c857380096ac6d0f" providerId="LiveId" clId="{A7BBAAB9-4347-FE43-AA0E-0C5192E62CC9}" dt="2020-07-03T17:01:00.994" v="8"/>
        <pc:sldMkLst>
          <pc:docMk/>
          <pc:sldMk cId="3840407123" sldId="540"/>
        </pc:sldMkLst>
      </pc:sldChg>
      <pc:sldChg chg="addSp delSp modSp">
        <pc:chgData name="Joanna Lamch" userId="c857380096ac6d0f" providerId="LiveId" clId="{A7BBAAB9-4347-FE43-AA0E-0C5192E62CC9}" dt="2020-07-16T12:15:54.859" v="30" actId="1076"/>
        <pc:sldMkLst>
          <pc:docMk/>
          <pc:sldMk cId="2289732383" sldId="561"/>
        </pc:sldMkLst>
        <pc:spChg chg="mod">
          <ac:chgData name="Joanna Lamch" userId="c857380096ac6d0f" providerId="LiveId" clId="{A7BBAAB9-4347-FE43-AA0E-0C5192E62CC9}" dt="2020-07-16T12:15:05.493" v="24" actId="207"/>
          <ac:spMkLst>
            <pc:docMk/>
            <pc:sldMk cId="2289732383" sldId="561"/>
            <ac:spMk id="5" creationId="{84ED29A6-23B2-4AEF-9A41-BC8005F19FD3}"/>
          </ac:spMkLst>
        </pc:spChg>
        <pc:spChg chg="mod">
          <ac:chgData name="Joanna Lamch" userId="c857380096ac6d0f" providerId="LiveId" clId="{A7BBAAB9-4347-FE43-AA0E-0C5192E62CC9}" dt="2020-07-16T12:15:24.416" v="25" actId="14100"/>
          <ac:spMkLst>
            <pc:docMk/>
            <pc:sldMk cId="2289732383" sldId="561"/>
            <ac:spMk id="7" creationId="{A7BBE199-35F3-4E5C-92CE-5172B8F1994A}"/>
          </ac:spMkLst>
        </pc:spChg>
        <pc:spChg chg="add mod">
          <ac:chgData name="Joanna Lamch" userId="c857380096ac6d0f" providerId="LiveId" clId="{A7BBAAB9-4347-FE43-AA0E-0C5192E62CC9}" dt="2020-07-16T12:14:29.893" v="17" actId="14100"/>
          <ac:spMkLst>
            <pc:docMk/>
            <pc:sldMk cId="2289732383" sldId="561"/>
            <ac:spMk id="12" creationId="{61305F07-0464-144E-8ECC-6285AC8F1D5F}"/>
          </ac:spMkLst>
        </pc:spChg>
        <pc:picChg chg="mod">
          <ac:chgData name="Joanna Lamch" userId="c857380096ac6d0f" providerId="LiveId" clId="{A7BBAAB9-4347-FE43-AA0E-0C5192E62CC9}" dt="2020-07-16T12:15:54.859" v="30" actId="1076"/>
          <ac:picMkLst>
            <pc:docMk/>
            <pc:sldMk cId="2289732383" sldId="561"/>
            <ac:picMk id="6" creationId="{C5EA4EC1-D68A-4D79-8A7F-781DDE333DF5}"/>
          </ac:picMkLst>
        </pc:picChg>
        <pc:picChg chg="mod">
          <ac:chgData name="Joanna Lamch" userId="c857380096ac6d0f" providerId="LiveId" clId="{A7BBAAB9-4347-FE43-AA0E-0C5192E62CC9}" dt="2020-07-16T12:15:27.927" v="26" actId="14100"/>
          <ac:picMkLst>
            <pc:docMk/>
            <pc:sldMk cId="2289732383" sldId="561"/>
            <ac:picMk id="8" creationId="{22161EFC-B138-459A-B872-3578181A60A2}"/>
          </ac:picMkLst>
        </pc:picChg>
        <pc:picChg chg="add del mod">
          <ac:chgData name="Joanna Lamch" userId="c857380096ac6d0f" providerId="LiveId" clId="{A7BBAAB9-4347-FE43-AA0E-0C5192E62CC9}" dt="2020-07-16T12:13:46.455" v="13" actId="478"/>
          <ac:picMkLst>
            <pc:docMk/>
            <pc:sldMk cId="2289732383" sldId="561"/>
            <ac:picMk id="9" creationId="{AB34CB89-EF61-7449-A3F2-76116DA5401B}"/>
          </ac:picMkLst>
        </pc:picChg>
        <pc:picChg chg="add mod">
          <ac:chgData name="Joanna Lamch" userId="c857380096ac6d0f" providerId="LiveId" clId="{A7BBAAB9-4347-FE43-AA0E-0C5192E62CC9}" dt="2020-07-16T12:14:55.942" v="23" actId="1076"/>
          <ac:picMkLst>
            <pc:docMk/>
            <pc:sldMk cId="2289732383" sldId="561"/>
            <ac:picMk id="10" creationId="{CC1AD2F9-4C2C-9A4A-A696-8FE5BF7BFB81}"/>
          </ac:picMkLst>
        </pc:picChg>
        <pc:picChg chg="add mod">
          <ac:chgData name="Joanna Lamch" userId="c857380096ac6d0f" providerId="LiveId" clId="{A7BBAAB9-4347-FE43-AA0E-0C5192E62CC9}" dt="2020-07-16T12:15:49.957" v="29" actId="1076"/>
          <ac:picMkLst>
            <pc:docMk/>
            <pc:sldMk cId="2289732383" sldId="561"/>
            <ac:picMk id="11" creationId="{BFD91A28-4A89-754A-9CFC-322F2E7547D9}"/>
          </ac:picMkLst>
        </pc:picChg>
      </pc:sldChg>
      <pc:sldChg chg="add del">
        <pc:chgData name="Joanna Lamch" userId="c857380096ac6d0f" providerId="LiveId" clId="{A7BBAAB9-4347-FE43-AA0E-0C5192E62CC9}" dt="2020-07-16T12:15:59.807" v="31" actId="2696"/>
        <pc:sldMkLst>
          <pc:docMk/>
          <pc:sldMk cId="3376432220" sldId="586"/>
        </pc:sldMkLst>
      </pc:sldChg>
    </pc:docChg>
  </pc:docChgLst>
  <pc:docChgLst>
    <pc:chgData name="Joanna Lamch" userId="c857380096ac6d0f" providerId="LiveId" clId="{AD08CDDC-0080-2242-81B5-965BE2F6898E}"/>
    <pc:docChg chg="undo custSel modSld">
      <pc:chgData name="Joanna Lamch" userId="c857380096ac6d0f" providerId="LiveId" clId="{AD08CDDC-0080-2242-81B5-965BE2F6898E}" dt="2020-08-15T21:03:58.546" v="43"/>
      <pc:docMkLst>
        <pc:docMk/>
      </pc:docMkLst>
      <pc:sldChg chg="addSp delSp modSp">
        <pc:chgData name="Joanna Lamch" userId="c857380096ac6d0f" providerId="LiveId" clId="{AD08CDDC-0080-2242-81B5-965BE2F6898E}" dt="2020-08-15T21:03:58.546" v="43"/>
        <pc:sldMkLst>
          <pc:docMk/>
          <pc:sldMk cId="414137752" sldId="541"/>
        </pc:sldMkLst>
        <pc:spChg chg="mod">
          <ac:chgData name="Joanna Lamch" userId="c857380096ac6d0f" providerId="LiveId" clId="{AD08CDDC-0080-2242-81B5-965BE2F6898E}" dt="2020-08-15T21:03:50.590" v="39" actId="14100"/>
          <ac:spMkLst>
            <pc:docMk/>
            <pc:sldMk cId="414137752" sldId="541"/>
            <ac:spMk id="10" creationId="{E5F98FE3-8E59-4957-B1DE-5669B5194F7D}"/>
          </ac:spMkLst>
        </pc:spChg>
        <pc:grpChg chg="add del">
          <ac:chgData name="Joanna Lamch" userId="c857380096ac6d0f" providerId="LiveId" clId="{AD08CDDC-0080-2242-81B5-965BE2F6898E}" dt="2020-08-15T20:59:18.699" v="3"/>
          <ac:grpSpMkLst>
            <pc:docMk/>
            <pc:sldMk cId="414137752" sldId="541"/>
            <ac:grpSpMk id="11" creationId="{C42A0E04-2FB9-A346-8E4D-B431018298A2}"/>
          </ac:grpSpMkLst>
        </pc:grpChg>
        <pc:grpChg chg="add del">
          <ac:chgData name="Joanna Lamch" userId="c857380096ac6d0f" providerId="LiveId" clId="{AD08CDDC-0080-2242-81B5-965BE2F6898E}" dt="2020-08-15T21:01:38.881" v="19"/>
          <ac:grpSpMkLst>
            <pc:docMk/>
            <pc:sldMk cId="414137752" sldId="541"/>
            <ac:grpSpMk id="19" creationId="{946E9524-B197-B040-9FEB-7E354EC7C7D4}"/>
          </ac:grpSpMkLst>
        </pc:grpChg>
        <pc:grpChg chg="add">
          <ac:chgData name="Joanna Lamch" userId="c857380096ac6d0f" providerId="LiveId" clId="{AD08CDDC-0080-2242-81B5-965BE2F6898E}" dt="2020-08-15T21:01:38.881" v="19"/>
          <ac:grpSpMkLst>
            <pc:docMk/>
            <pc:sldMk cId="414137752" sldId="541"/>
            <ac:grpSpMk id="21" creationId="{555347F0-8619-E74A-AE81-D1F241CA9D84}"/>
          </ac:grpSpMkLst>
        </pc:grpChg>
        <pc:grpChg chg="add">
          <ac:chgData name="Joanna Lamch" userId="c857380096ac6d0f" providerId="LiveId" clId="{AD08CDDC-0080-2242-81B5-965BE2F6898E}" dt="2020-08-15T21:01:50.660" v="22"/>
          <ac:grpSpMkLst>
            <pc:docMk/>
            <pc:sldMk cId="414137752" sldId="541"/>
            <ac:grpSpMk id="27" creationId="{E5273F7B-CF8F-D248-BE97-7989B910028C}"/>
          </ac:grpSpMkLst>
        </pc:grpChg>
        <pc:grpChg chg="add">
          <ac:chgData name="Joanna Lamch" userId="c857380096ac6d0f" providerId="LiveId" clId="{AD08CDDC-0080-2242-81B5-965BE2F6898E}" dt="2020-08-15T21:02:25.879" v="25"/>
          <ac:grpSpMkLst>
            <pc:docMk/>
            <pc:sldMk cId="414137752" sldId="541"/>
            <ac:grpSpMk id="33" creationId="{776CA5A2-6FFA-8A42-B72A-6803461F75DB}"/>
          </ac:grpSpMkLst>
        </pc:grpChg>
        <pc:grpChg chg="add">
          <ac:chgData name="Joanna Lamch" userId="c857380096ac6d0f" providerId="LiveId" clId="{AD08CDDC-0080-2242-81B5-965BE2F6898E}" dt="2020-08-15T21:02:47.132" v="28"/>
          <ac:grpSpMkLst>
            <pc:docMk/>
            <pc:sldMk cId="414137752" sldId="541"/>
            <ac:grpSpMk id="39" creationId="{9B899E69-F9FE-AC46-8144-A3AE22AA0633}"/>
          </ac:grpSpMkLst>
        </pc:grpChg>
        <pc:grpChg chg="add">
          <ac:chgData name="Joanna Lamch" userId="c857380096ac6d0f" providerId="LiveId" clId="{AD08CDDC-0080-2242-81B5-965BE2F6898E}" dt="2020-08-15T21:02:53.744" v="31"/>
          <ac:grpSpMkLst>
            <pc:docMk/>
            <pc:sldMk cId="414137752" sldId="541"/>
            <ac:grpSpMk id="45" creationId="{78DEE3D3-F26E-B045-A91A-4BE9056FAA7E}"/>
          </ac:grpSpMkLst>
        </pc:grpChg>
        <pc:grpChg chg="add">
          <ac:chgData name="Joanna Lamch" userId="c857380096ac6d0f" providerId="LiveId" clId="{AD08CDDC-0080-2242-81B5-965BE2F6898E}" dt="2020-08-15T21:03:15.358" v="34"/>
          <ac:grpSpMkLst>
            <pc:docMk/>
            <pc:sldMk cId="414137752" sldId="541"/>
            <ac:grpSpMk id="49" creationId="{319ACC16-71E7-064C-A8EA-5F9C87301C72}"/>
          </ac:grpSpMkLst>
        </pc:grpChg>
        <pc:grpChg chg="add del">
          <ac:chgData name="Joanna Lamch" userId="c857380096ac6d0f" providerId="LiveId" clId="{AD08CDDC-0080-2242-81B5-965BE2F6898E}" dt="2020-08-15T21:03:55.212" v="41"/>
          <ac:grpSpMkLst>
            <pc:docMk/>
            <pc:sldMk cId="414137752" sldId="541"/>
            <ac:grpSpMk id="52" creationId="{76C86DCF-11BC-2D4D-842F-32376731B9CF}"/>
          </ac:grpSpMkLst>
        </pc:grpChg>
        <pc:grpChg chg="add del">
          <ac:chgData name="Joanna Lamch" userId="c857380096ac6d0f" providerId="LiveId" clId="{AD08CDDC-0080-2242-81B5-965BE2F6898E}" dt="2020-08-15T21:03:58.546" v="43"/>
          <ac:grpSpMkLst>
            <pc:docMk/>
            <pc:sldMk cId="414137752" sldId="541"/>
            <ac:grpSpMk id="59" creationId="{5BBEB1FA-E79D-BE4B-8495-E929998278C8}"/>
          </ac:grpSpMkLst>
        </pc:grpChg>
        <pc:grpChg chg="add">
          <ac:chgData name="Joanna Lamch" userId="c857380096ac6d0f" providerId="LiveId" clId="{AD08CDDC-0080-2242-81B5-965BE2F6898E}" dt="2020-08-15T21:03:58.546" v="43"/>
          <ac:grpSpMkLst>
            <pc:docMk/>
            <pc:sldMk cId="414137752" sldId="541"/>
            <ac:grpSpMk id="62" creationId="{F4B22B88-A4B3-F94D-8966-08A3F825539E}"/>
          </ac:grpSpMkLst>
        </pc:grpChg>
        <pc:inkChg chg="add del topLvl">
          <ac:chgData name="Joanna Lamch" userId="c857380096ac6d0f" providerId="LiveId" clId="{AD08CDDC-0080-2242-81B5-965BE2F6898E}" dt="2020-08-15T20:59:31.200" v="4"/>
          <ac:inkMkLst>
            <pc:docMk/>
            <pc:sldMk cId="414137752" sldId="541"/>
            <ac:inkMk id="3" creationId="{6CBABE3D-D833-704C-A1AB-C00440FEBDBE}"/>
          </ac:inkMkLst>
        </pc:inkChg>
        <pc:inkChg chg="add del topLvl">
          <ac:chgData name="Joanna Lamch" userId="c857380096ac6d0f" providerId="LiveId" clId="{AD08CDDC-0080-2242-81B5-965BE2F6898E}" dt="2020-08-15T20:59:18.699" v="3"/>
          <ac:inkMkLst>
            <pc:docMk/>
            <pc:sldMk cId="414137752" sldId="541"/>
            <ac:inkMk id="4" creationId="{045ABE94-CDCA-EA41-93A7-C4A3738B3996}"/>
          </ac:inkMkLst>
        </pc:inkChg>
        <pc:inkChg chg="add del">
          <ac:chgData name="Joanna Lamch" userId="c857380096ac6d0f" providerId="LiveId" clId="{AD08CDDC-0080-2242-81B5-965BE2F6898E}" dt="2020-08-15T21:00:32.171" v="10"/>
          <ac:inkMkLst>
            <pc:docMk/>
            <pc:sldMk cId="414137752" sldId="541"/>
            <ac:inkMk id="12" creationId="{334B8375-160D-3443-A32C-E7914A74EBEE}"/>
          </ac:inkMkLst>
        </pc:inkChg>
        <pc:inkChg chg="add del">
          <ac:chgData name="Joanna Lamch" userId="c857380096ac6d0f" providerId="LiveId" clId="{AD08CDDC-0080-2242-81B5-965BE2F6898E}" dt="2020-08-15T20:59:51.845" v="7"/>
          <ac:inkMkLst>
            <pc:docMk/>
            <pc:sldMk cId="414137752" sldId="541"/>
            <ac:inkMk id="13" creationId="{57CEA99B-8359-5740-A839-9327D4723EFB}"/>
          </ac:inkMkLst>
        </pc:inkChg>
        <pc:inkChg chg="add del">
          <ac:chgData name="Joanna Lamch" userId="c857380096ac6d0f" providerId="LiveId" clId="{AD08CDDC-0080-2242-81B5-965BE2F6898E}" dt="2020-08-15T21:00:31.545" v="9"/>
          <ac:inkMkLst>
            <pc:docMk/>
            <pc:sldMk cId="414137752" sldId="541"/>
            <ac:inkMk id="14" creationId="{7EE59C15-25AB-874F-A464-B0A7D0C22EA0}"/>
          </ac:inkMkLst>
        </pc:inkChg>
        <pc:inkChg chg="add del">
          <ac:chgData name="Joanna Lamch" userId="c857380096ac6d0f" providerId="LiveId" clId="{AD08CDDC-0080-2242-81B5-965BE2F6898E}" dt="2020-08-15T21:00:50.212" v="13"/>
          <ac:inkMkLst>
            <pc:docMk/>
            <pc:sldMk cId="414137752" sldId="541"/>
            <ac:inkMk id="16" creationId="{9E080DA1-D843-2742-9C50-C5993B5678A1}"/>
          </ac:inkMkLst>
        </pc:inkChg>
        <pc:inkChg chg="add topLvl">
          <ac:chgData name="Joanna Lamch" userId="c857380096ac6d0f" providerId="LiveId" clId="{AD08CDDC-0080-2242-81B5-965BE2F6898E}" dt="2020-08-15T21:01:38.881" v="19"/>
          <ac:inkMkLst>
            <pc:docMk/>
            <pc:sldMk cId="414137752" sldId="541"/>
            <ac:inkMk id="17" creationId="{F2A48C88-8E10-6145-AD63-62E460FE3CCD}"/>
          </ac:inkMkLst>
        </pc:inkChg>
        <pc:inkChg chg="add topLvl">
          <ac:chgData name="Joanna Lamch" userId="c857380096ac6d0f" providerId="LiveId" clId="{AD08CDDC-0080-2242-81B5-965BE2F6898E}" dt="2020-08-15T21:01:38.881" v="19"/>
          <ac:inkMkLst>
            <pc:docMk/>
            <pc:sldMk cId="414137752" sldId="541"/>
            <ac:inkMk id="18" creationId="{F17BD9C6-6EA4-184B-AD84-352CB0E9232C}"/>
          </ac:inkMkLst>
        </pc:inkChg>
        <pc:inkChg chg="add">
          <ac:chgData name="Joanna Lamch" userId="c857380096ac6d0f" providerId="LiveId" clId="{AD08CDDC-0080-2242-81B5-965BE2F6898E}" dt="2020-08-15T21:01:38.335" v="18"/>
          <ac:inkMkLst>
            <pc:docMk/>
            <pc:sldMk cId="414137752" sldId="541"/>
            <ac:inkMk id="20" creationId="{2C5171F4-163D-7E42-84D0-4EDB6C9BAD15}"/>
          </ac:inkMkLst>
        </pc:inkChg>
        <pc:inkChg chg="add">
          <ac:chgData name="Joanna Lamch" userId="c857380096ac6d0f" providerId="LiveId" clId="{AD08CDDC-0080-2242-81B5-965BE2F6898E}" dt="2020-08-15T21:01:47.860" v="20"/>
          <ac:inkMkLst>
            <pc:docMk/>
            <pc:sldMk cId="414137752" sldId="541"/>
            <ac:inkMk id="23" creationId="{E0DCB957-8545-6740-B993-C66447BF3C48}"/>
          </ac:inkMkLst>
        </pc:inkChg>
        <pc:inkChg chg="add">
          <ac:chgData name="Joanna Lamch" userId="c857380096ac6d0f" providerId="LiveId" clId="{AD08CDDC-0080-2242-81B5-965BE2F6898E}" dt="2020-08-15T21:01:50.132" v="21"/>
          <ac:inkMkLst>
            <pc:docMk/>
            <pc:sldMk cId="414137752" sldId="541"/>
            <ac:inkMk id="25" creationId="{6EBC9F2E-9AA0-AD49-AF05-1A5643CA378B}"/>
          </ac:inkMkLst>
        </pc:inkChg>
        <pc:inkChg chg="add">
          <ac:chgData name="Joanna Lamch" userId="c857380096ac6d0f" providerId="LiveId" clId="{AD08CDDC-0080-2242-81B5-965BE2F6898E}" dt="2020-08-15T21:02:23.039" v="23"/>
          <ac:inkMkLst>
            <pc:docMk/>
            <pc:sldMk cId="414137752" sldId="541"/>
            <ac:inkMk id="29" creationId="{5BA862B2-40C7-9A4E-B5DA-30654F72D6BF}"/>
          </ac:inkMkLst>
        </pc:inkChg>
        <pc:inkChg chg="add">
          <ac:chgData name="Joanna Lamch" userId="c857380096ac6d0f" providerId="LiveId" clId="{AD08CDDC-0080-2242-81B5-965BE2F6898E}" dt="2020-08-15T21:02:25.345" v="24"/>
          <ac:inkMkLst>
            <pc:docMk/>
            <pc:sldMk cId="414137752" sldId="541"/>
            <ac:inkMk id="31" creationId="{25140FF2-3017-B54B-B9FE-A39D32F1AD6D}"/>
          </ac:inkMkLst>
        </pc:inkChg>
        <pc:inkChg chg="add">
          <ac:chgData name="Joanna Lamch" userId="c857380096ac6d0f" providerId="LiveId" clId="{AD08CDDC-0080-2242-81B5-965BE2F6898E}" dt="2020-08-15T21:02:44.925" v="26"/>
          <ac:inkMkLst>
            <pc:docMk/>
            <pc:sldMk cId="414137752" sldId="541"/>
            <ac:inkMk id="35" creationId="{1E5DE109-57BC-6E4C-8FD1-2962D9384A56}"/>
          </ac:inkMkLst>
        </pc:inkChg>
        <pc:inkChg chg="add">
          <ac:chgData name="Joanna Lamch" userId="c857380096ac6d0f" providerId="LiveId" clId="{AD08CDDC-0080-2242-81B5-965BE2F6898E}" dt="2020-08-15T21:02:46.448" v="27"/>
          <ac:inkMkLst>
            <pc:docMk/>
            <pc:sldMk cId="414137752" sldId="541"/>
            <ac:inkMk id="37" creationId="{CCFAE068-6373-F349-8981-8305F77E914E}"/>
          </ac:inkMkLst>
        </pc:inkChg>
        <pc:inkChg chg="add">
          <ac:chgData name="Joanna Lamch" userId="c857380096ac6d0f" providerId="LiveId" clId="{AD08CDDC-0080-2242-81B5-965BE2F6898E}" dt="2020-08-15T21:02:50.547" v="29"/>
          <ac:inkMkLst>
            <pc:docMk/>
            <pc:sldMk cId="414137752" sldId="541"/>
            <ac:inkMk id="42" creationId="{87D1B2A2-8873-5746-B9F1-E9922C201B84}"/>
          </ac:inkMkLst>
        </pc:inkChg>
        <pc:inkChg chg="add">
          <ac:chgData name="Joanna Lamch" userId="c857380096ac6d0f" providerId="LiveId" clId="{AD08CDDC-0080-2242-81B5-965BE2F6898E}" dt="2020-08-15T21:02:53.088" v="30"/>
          <ac:inkMkLst>
            <pc:docMk/>
            <pc:sldMk cId="414137752" sldId="541"/>
            <ac:inkMk id="44" creationId="{4F160819-5D6B-E746-8049-0FCE130C22D4}"/>
          </ac:inkMkLst>
        </pc:inkChg>
        <pc:inkChg chg="add">
          <ac:chgData name="Joanna Lamch" userId="c857380096ac6d0f" providerId="LiveId" clId="{AD08CDDC-0080-2242-81B5-965BE2F6898E}" dt="2020-08-15T21:03:12.791" v="32"/>
          <ac:inkMkLst>
            <pc:docMk/>
            <pc:sldMk cId="414137752" sldId="541"/>
            <ac:inkMk id="47" creationId="{40516796-4F3A-5C4B-9765-E87347F4F6C1}"/>
          </ac:inkMkLst>
        </pc:inkChg>
        <pc:inkChg chg="add">
          <ac:chgData name="Joanna Lamch" userId="c857380096ac6d0f" providerId="LiveId" clId="{AD08CDDC-0080-2242-81B5-965BE2F6898E}" dt="2020-08-15T21:03:14.814" v="33"/>
          <ac:inkMkLst>
            <pc:docMk/>
            <pc:sldMk cId="414137752" sldId="541"/>
            <ac:inkMk id="48" creationId="{EBAA793D-7E78-7345-AF13-4EEF6D2F972A}"/>
          </ac:inkMkLst>
        </pc:inkChg>
        <pc:inkChg chg="add topLvl">
          <ac:chgData name="Joanna Lamch" userId="c857380096ac6d0f" providerId="LiveId" clId="{AD08CDDC-0080-2242-81B5-965BE2F6898E}" dt="2020-08-15T21:03:58.546" v="43"/>
          <ac:inkMkLst>
            <pc:docMk/>
            <pc:sldMk cId="414137752" sldId="541"/>
            <ac:inkMk id="50" creationId="{4731B50E-137B-C948-9CCF-DFAA14CD9C28}"/>
          </ac:inkMkLst>
        </pc:inkChg>
        <pc:inkChg chg="add topLvl">
          <ac:chgData name="Joanna Lamch" userId="c857380096ac6d0f" providerId="LiveId" clId="{AD08CDDC-0080-2242-81B5-965BE2F6898E}" dt="2020-08-15T21:03:58.546" v="43"/>
          <ac:inkMkLst>
            <pc:docMk/>
            <pc:sldMk cId="414137752" sldId="541"/>
            <ac:inkMk id="51" creationId="{BBAAFD2B-1FCE-814B-9627-3D5092B589C3}"/>
          </ac:inkMkLst>
        </pc:inkChg>
        <pc:inkChg chg="add topLvl">
          <ac:chgData name="Joanna Lamch" userId="c857380096ac6d0f" providerId="LiveId" clId="{AD08CDDC-0080-2242-81B5-965BE2F6898E}" dt="2020-08-15T21:03:58.546" v="43"/>
          <ac:inkMkLst>
            <pc:docMk/>
            <pc:sldMk cId="414137752" sldId="541"/>
            <ac:inkMk id="54" creationId="{88DC78C0-7713-B948-A3B5-3BE90494E28C}"/>
          </ac:inkMkLst>
        </pc:inkChg>
        <pc:inkChg chg="add">
          <ac:chgData name="Joanna Lamch" userId="c857380096ac6d0f" providerId="LiveId" clId="{AD08CDDC-0080-2242-81B5-965BE2F6898E}" dt="2020-08-15T21:03:58.031" v="42"/>
          <ac:inkMkLst>
            <pc:docMk/>
            <pc:sldMk cId="414137752" sldId="541"/>
            <ac:inkMk id="61" creationId="{80F4B7AA-BA82-5547-BE72-5FCC6B684C5F}"/>
          </ac:inkMkLst>
        </pc:inkChg>
        <pc:cxnChg chg="add del">
          <ac:chgData name="Joanna Lamch" userId="c857380096ac6d0f" providerId="LiveId" clId="{AD08CDDC-0080-2242-81B5-965BE2F6898E}" dt="2020-08-15T21:01:11.946" v="14" actId="2644"/>
          <ac:cxnSpMkLst>
            <pc:docMk/>
            <pc:sldMk cId="414137752" sldId="541"/>
            <ac:cxnSpMk id="15" creationId="{A67C66BF-CEBC-7A4F-AD11-BE11E6CD72B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4B9DC-5547-465E-9B56-876C3DE73E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FDCABE-2781-404B-9B27-0572A712F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88788-7336-47BF-85D5-C2794989931A}" type="datetimeFigureOut">
              <a:rPr lang="en-US" smtClean="0"/>
              <a:t>8/15/2020</a:t>
            </a:fld>
            <a:endParaRPr lang="en-US"/>
          </a:p>
        </p:txBody>
      </p:sp>
      <p:sp>
        <p:nvSpPr>
          <p:cNvPr id="4" name="Footer Placeholder 3">
            <a:extLst>
              <a:ext uri="{FF2B5EF4-FFF2-40B4-BE49-F238E27FC236}">
                <a16:creationId xmlns:a16="http://schemas.microsoft.com/office/drawing/2014/main" id="{1105C4D5-18DD-4CD8-9075-26573C16A6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7EE336-1B11-4B0B-96F4-31495353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60892-609C-4626-8202-46D20C8503BE}" type="slidenum">
              <a:rPr lang="en-US" smtClean="0"/>
              <a:t>‹#›</a:t>
            </a:fld>
            <a:endParaRPr lang="en-US"/>
          </a:p>
        </p:txBody>
      </p:sp>
    </p:spTree>
    <p:extLst>
      <p:ext uri="{BB962C8B-B14F-4D97-AF65-F5344CB8AC3E}">
        <p14:creationId xmlns:p14="http://schemas.microsoft.com/office/powerpoint/2010/main" val="5161385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32.871"/>
    </inkml:context>
    <inkml:brush xml:id="br0">
      <inkml:brushProperty name="width" value="0.17143" units="cm"/>
      <inkml:brushProperty name="height" value="0.17143" units="cm"/>
      <inkml:brushProperty name="color" value="#333333"/>
    </inkml:brush>
  </inkml:definitions>
  <inkml:trace contextRef="#ctx0" brushRef="#br0">5369 0 7908,'-5'8'285,"-1"1"1,5 2-217,-2 3 0,2 0-41,1 2 0,0-4 0,0 5-20,0-2 1,0-1-26,0 2 0,0 2 0,0 4 41,0 0 0,1-6 1,1 1-24,0 2 0,1-5 11,-3 5 0,0-2 12,0 5 1,0-3-5,0 3 0,3-4 1,0 2-14,-2 0 1,0-5 0,-1 2-24,0 2 0,0-6 7,0 4 0,0-3 27,0 3 0,0-1 21,0 1 1,0-4-16,0 1 0,0-3 0,1 2-16,2-1 1,-2 0-18,2-2 1,-2 1-9,-1 2 1,0-6 27,0 7 1,0-7 64,0 6-27,0-6-63,-4 7-8,3-4 14,-3-1 94,4-2-11,0-7-52,0 4-22,0 0 0,0 1 51,0-2-19,0 1 172,-3-3-125,-2 3-18,1-1-64,0-2 68,0 3-34,0-4 0,-3 0 164,-1 0-106,5 0 0,-8-1-60,6-2 0,-2 1 25,-2-3 1,4 2 10,-1-2 1,1 2 0,-4-2-6,-2 2 1,2-1 0,-3 2-55,0-1 0,3 0 1,-4 1 14,-2-1 1,4 1 0,-6 2-37,-1 0 0,4 0 0,-3 0-1,-2 0 0,3 0 44,-3 0-2,-2 0 1,3 0 0,-2 0 3,0 0 1,3 0 0,-2 2 0,1 1-16,2-1 1,1-1 0,0-1 0,-2 1-5,3 1 1,-4-1 0,2 3-17,-5 0 0,1-3 0,1 1-11,1-1 32,2-1 1,-1 1-1,1 1 1,-1 1-16,-3-2 0,3 0 0,-3-1 1,1 0 18,0 0 0,-1 3 1,3 0-1,-1-1 19,-1-1 0,-1-1 1,4 0-1,-1 0-76,1 0 0,-1 0 1,-3 0 30,-1 0 1,0 0 0,3-1 0,2-1-13,-1-1 0,5 0 0,-4 3 0,0 0 2,1 0 0,-2-1 1,-2 0-1,0-2 14,1 1 0,-2 0 1,1 0-1,-1-1-8,0-2 1,2 2-1,-3-1 1,0-1 0,0 1 1,2 1 0,-2-2 46,1 2-41,-3-4 1,5 6-1,-4-1 3,-1 1-3,-1 1 1,2 0-1,-1 0 46,-2 0-43,0 0 1,-1 0-1,2 0 1,-2 0-9,1 0 1,-1 0 0,1 0 0,2 0-14,1 0 1,-2 0-1,2 0 1,-2 0 6,0 0 1,1 1 0,0 1 0,-2 1-6,0 2 1,1-2 0,-3 1-1,0 1 28,0-1 1,3-2-1,-3 2 1,1-2 3,0 1 0,2 1 1,1-2-1,1 0-2,-1 0 0,2-1 0,-1-1 0,-1 0-1,0 0 0,-2 0 0,0 0 110,1 0-96,-1 0 0,-1 0 1,1 0-1,-2 0 24,1 0 0,2 3 1,-3 0-1,1-1-36,1 2 0,1-2 0,-1 3 0,0 1-15,1-2 0,-2 1 0,0-3 0,0 1 4,-1-2 1,4 3 0,-6-1 0,2-1-9,0-1 1,-1 1 0,4 1-1,-1-1 86,0-1 0,3-1 0,1 0 1,0 0-37,0 0 0,2 0 1,-2 0-1,0 0-28,0 0 0,-1-1 0,-2-1 8,2-1-18,-1 1 0,2 2 1,-3 0-1,1-1 3,1-2 1,0 2 0,-2-2 0,3 1 12,1 0 1,-1 1-1,0-2 1,-1 1-13,0-1 0,0 2 0,-4-1 0,0 1-11,-1 1 0,1 0 0,-5 0 0,0 0-2,0 0 0,2 0 1,0 0-1,1 0-17,1 0 1,1 0-1,-1 0 1,-2 0 15,-3 0 0,3 1 0,-3 1 0,0 0-1,0 0 1,-1 2-1,0-1 1,1-2-7,2 0 1,1 0 0,2 1-1,0 1 18,0-1 0,2-1 0,0-1 0,-1 0-35,-1 0 1,1 0-1,-2 0 1,1 0-8,-1 0 1,0 0 0,1 0 0,0 0 10,0 0 1,2 0 0,1 0-1,1 0 37,1 0 1,3 0-1,-2 0 1,1 0-20,2 0 0,-3-1 1,0-1 54,0-1-53,-3 0 1,6 3 0,-4 0 0,0 0-7,1 0 0,1 0 0,2 0 56,-1 0-45,6 0 0,-7 0 1,7 0-1,-3 0 0,0 0 198,-1 0-107,4 0-88,-2 0-79,6 0-111,-3 0 138,7 0 162,2 0-277,3 4 153,0 1-38,0-1 24,0 3 0,0 2 42,0 4 0,0 0 1,0 1-17,0 0 1,0-1-1,0 1-9,0 1 1,0-3-1,0 3-57,0 2 1,0-3 0,0 3 20,0 2 0,0-2 1,0 4 45,0-1 1,-1-3-1,-1-3-22,-1 4 0,0-5 10,3 4 3,0 1 0,0-3 0,0 4 6,-3-1 1,2-2 0,-2-2 6,2 4 0,1-5 0,0 4-18,0-2 1,0 1 0,0 0 17,0 1 0,0-4-2,0 1 0,0 0-7,0 2 0,0 1 0,0-1-96,0 0 0,0-5 96,0 0 0,0 0 11,0 6 1,0-3 16,0-1 1,0-1-18,0 5 1,0-3-43,0 5 1,0-4 11,0-1 0,0-1 24,0 4 0,-1-2 1,0 0 2,-2-1 1,0-3 0,2 1 11,-2 0 0,2 3 0,-2-2 19,-1-1 0,3 1-19,-2-2 1,2 2 0,-1 4 136,-1 3 1,0-5-291,3 4 162,0-7 0,0 5-223,0-6-103,0-2-96,0 3-363,0-8-1744,0 0 2502,4-11 0,1-6 0,3-8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50.544"/>
    </inkml:context>
    <inkml:brush xml:id="br0">
      <inkml:brushProperty name="width" value="0.17143" units="cm"/>
      <inkml:brushProperty name="height" value="0.17143" units="cm"/>
      <inkml:brushProperty name="color" value="#5B2D90"/>
    </inkml:brush>
  </inkml:definitions>
  <inkml:trace contextRef="#ctx0" brushRef="#br0">39 0 7420,'0'11'124,"0"0"-122,0-5 61,0 5 0,0 1 1,-2-1 141,-5-3-143,5 7 1,-6-4 11,8 8 0,0 0 0,0 0 1,0 0-59,0 1 0,0-1 0,0 0 0,0 0 9,0 0 0,0 0 0,0 0 0,0 0 15,0 0 0,0 1 1,0-1-1,0 0-12,0 0 1,0 0-1,0 0 1,0 0 6,0 0 1,0 1 0,0-1 0,0 0-11,0 0 1,0 0-1,0 0-36,0 0 1,-7 0-1,1 0 1,2 1 21,2-1 1,2 0 0,0 0-35,0 0 1,0 0 0,0 0 0,0 0 33,0 0 0,0-6 0,0 0 10,0 2 0,0-5 1,0 3 4,0 2 0,0 2 0,0 2-25,0 0 1,0-6-1,0 0-44,0 2 1,2 2 17,4 2 0,-4 0 15,5 0 0,-5 0 11,-2 0 0,0 0 0,0 0 3,0 1 0,0-8 0,2-1 0,2 0-2,3-1 0,-1-3 1,-6 5-3,0 3 1,0 2 49,0 2-47,0-8 0,0 6-3,0-4 0,0 4-3,0 2 1,0-7-1,0 1 1,0-6-3,0 5 1,0 1 25,0 6 1,0-6-2,0 0 1,0-1 0,-2 5-32,-5-4 1,5 4-102,-4-4 1,4-2-186,2 1 1,0-5-666,0 5 962,0-7 0,0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53.085"/>
    </inkml:context>
    <inkml:brush xml:id="br0">
      <inkml:brushProperty name="width" value="0.17143" units="cm"/>
      <inkml:brushProperty name="height" value="0.17143" units="cm"/>
      <inkml:brushProperty name="color" value="#5B2D90"/>
    </inkml:brush>
  </inkml:definitions>
  <inkml:trace contextRef="#ctx0" brushRef="#br0">58 1 7247,'-19'0'54,"6"0"378,0 0-273,9 0 0,-4 8-109,8 5 0,0-2 0,0 1-41,0 3 0,0-4 0,0 2 8,0 2 0,6 2 0,0 2 0,1 0 17,1 0 0,-4-6 0,7-1 0,0 3 3,-1 2 0,-3-4 0,3 0 0,-1 2-18,-5 2 0,5-5 1,-3 1-1,0 0-7,3-3 0,-7 7 0,4-4-22,5 4 1,-7-6 15,9-5 1,-7-4-1,5-4-38,-3-4 0,5 2 0,-4-7 1,-1 0-53,1 1 1,3 3-1,-3-3 1,2-1 39,3 0 0,-3 7 0,0-4 1,-1 1 21,1 1 0,-1-2 1,5 3-1,-2-3-18,2-3 1,-4 7-1,-1-5 1,1 3 25,-1 0 1,-3-9 0,3 2 11,-1-4 1,6 4-3,-2 1 0,-3 1 1,1-4 18,-3 2 1,1 9 9,-3-2 72,-4 4 1,7-1 131,-9-3-166,0 4 1,-2-9-53,-5 5 0,3 2 4,-9-9 1,1 9-1,-8-3-20,1 5 1,7 2 0,-1 0-8,-2 0 0,-2 0-12,-2 0 14,0 0 0,0 0 0,-1 0-4,1 0 1,7 0-1,-1 0 0,-2 0 0,-2 0 0,0-2 0,2-2-18,2-3 0,7-1 1,-7 4 20,-2-3 1,5 1 47,-3 6 26,9 0-20,-5 0 13,9 0 1,9 0-57,4 0 0,4 0 1,2 0-13,0 0 1,0 0-1,0-2 13,0-4 0,0 3-16,0-3 1,-6 4 105,0 2 0,-9 2-13,2 4 1,-6-1-44,-6 7 0,-5 1-35,-8 6 0,0 0 0,2 0 18,5 1 0,-3-1 0,6-2 0,1-2-11,-1-3 1,-4 1 0,7 6 15,2 0 1,-5-6-1,3 0-12,2 2 1,2-5 15,2 3-164,0-9 0,0 3 77,0-14 1,2-3 0,2-9-15,2-1 1,7 1 0,-7 0-38,-1 0 0,3 6 123,-1 1 121,-1-1 1,-8 2-46,-5 5 1,3 6 7,-9 6-45,9-4 1,-6 13-129,3-8 63,5-1 1,-6-8 16,8-5 1,-9 5 1,5-8-4,-9 3 0,7 5 67,-7-4 3,9 4-225,-5 2 135,9-9 1,2 7 36,5-4 1,-3 4-1,7-1-8,-3-3 1,1 4 159,-3-4 28,-4 3-202,7 3 1,-12-6 0,-3 0-11,-7 1 0,3 3 1,-3 2 3,-2 0 1,4 0 69,-1 0-24,7 0-20,-3 0-23,8 9 1,0-5 2,0 9 1,2-7 0,4 5-1,7-3 1,-2 1 0,2-5 0,1 2-9,3-1 0,3 5-43,-1 3 45,0-4 1,0 1-1,0-6 1,-2 5-23,-4 2 1,4-7 0,-5 2-25,5-4 0,3-2 46,-1 0 1,0 0 0,-2-2 13,-4-4 1,-5 2 0,-6-7 37,5 2 0,-5 1-12,4 2 1,-4 1 157,-2-7-30,-8 7-140,6-3 1,-9 8-38,5 0 1,1 0-35,-7 0 1,5 0 14,-6 0 0,7 6 0,-5 3 10,3 1 1,-5-3-1,5 5 7,-3 3 1,7-4-20,-3 2 5,5-9 0,2 2 14,0-12 1,9 2-1,4-9-156,4-2 143,2-2 0,0-2 0,-2 0 1,0 0-16,2 0 0,-11-1 0,12 1 0,-6 0 109,-3 0 253,-2 9-258,-9 1 0,-7 18 1,-1 1-1,-3 3 30,-4 0 0,-2-1 1,-2 7-72,0 1 0,6-3 0,0-5 0,1-3 14,1-1 1,0-6-40,5 5-60,4-5 0,-7-4-519,9-5 435,0-3 1,0-3-1,3 2-32,3 3-55,-4 2 351,15 6 0,-13 0 48,9 0-140,-9 0-38,5 0 0,-9 2-331,0 4 296,-9 5 56,7 8 0,-15-9 0,7-1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12.784"/>
    </inkml:context>
    <inkml:brush xml:id="br0">
      <inkml:brushProperty name="width" value="0.22857" units="cm"/>
      <inkml:brushProperty name="height" value="0.22857" units="cm"/>
      <inkml:brushProperty name="color" value="#5B2D90"/>
    </inkml:brush>
  </inkml:definitions>
  <inkml:trace contextRef="#ctx0" brushRef="#br0">0 26 9772,'0'-14'1278,"3"2"-710,5 12 1,-2 0-612,11 0 0,-8 0 1,8 0-1,0 3-4,-3 6 0,9-6 0,-6 5 0,6-5 82,2-3 1,1 3 0,-1 3-48,1 2 1,0 1 0,-1-7-1,1 4 3,-1 3 0,1-1 0,-1-8-15,1 0 0,0 9 0,-1-1 0,1-2-53,-1-3 1,-8-3 0,1 0-489,1 0 527,4 11 0,-6-8 0,0 6 71,3-7 1,3-2 118,3 0-133,-1 0 0,-8 0 0,0 3 29,3 6 0,3-6 1,2 5 34,1-5 0,-9-3 0,0 0 18,3 0 0,3 0-58,2 0 1,1 0-1,0 0-26,-1 0 0,-8 0 1,0 0 2,3 0 0,-6 0-102,3 0 92,0 0 1,6-3 0,-3-3 76,-3-2 0,0-1 68,9 9-163,-12 0 0,9 0 18,-6 0-8,-6 0 1,12 0 0,-6 0 5,6 0 1,2 0-1,1-2 13,0-7 1,-1 6 0,1-5 0,-1 5-33,1 3 0,-9 0 1,0 0-1,3 0-73,3 0 1,2 0-1,1 0-23,-1 0 0,1 0 0,0 0 18,-1 0 1,-8 0 0,0 0 0,3 0 65,3 0 1,-6 0 0,0 0-1,3-3-29,3-6 1,-6 7 0,0-7 24,3 6 1,2 3 0,4 0-56,0 0 1,-9 0-1,0 0 23,3 0 1,-6 0 0,3 0 24,3 0 1,3 0 0,2 0 57,1 0 0,-9 0 1,0 0-43,3 0 17,2 0-7,-7 0 0,7 0-24,-5 0 39,6 0 1,-6-3 0,0-2 0,3-4 9,3 3 1,3 4-151,-1 2 117,1 0 0,-1 0-25,1 0 1,-1 0 0,1 0 40,0 0 0,-9 0 1,0 0-1,3 0 1,-6 0 0,3 0 1,3 0 0,3 2 1,2 4-23,1 3 0,-9-1 1,0-8-23,3 0 0,0 3 0,0 3-11,-3 2 0,0 1-7,8-9 19,-11 0 1,9 0-15,-6 0 29,-5 0 1,2 0 0,-8 3-11,2 5 0,12-5 26,-3 6 0,-3-7 0,3-2-50,3 0 0,-6 0 32,4 0 0,-10 0 43,9 0 0,0 0-24,9 0 136,-12 0-89,-3 0 101,1 0-7,-9 0-87,19 0-81,-19 0 73,8 0-14,-11 0-268,0 0 194,0 12 0,0-7 28,0 12 0,0-8-6,0 8 0,0 0 37,0 9-40,0-1 1,0 1 0,-2-1 14,-7 1 1,6 0 0,-5-1 25,5 1 0,3-1 0,0 1-4,0 0 0,0-1 0,0 1-23,0-1 0,-9 1 1,1 0 9,2-1 0,3-8 1,3 0 4,0 3 0,0-6 1,0 3 6,0 3 0,0 3 0,0 3 0,0-1-4,0 1 0,0-9 1,0 0-15,0 3 15,-11-9 1,8 12 0,-5-6-7,5 6 1,3-6 0,0 0-1,0 3 0,0 2 0,0 4-39,0 0 1,0-1-1,0 1 64,0-1 0,-3-2 1,-3-3 32,-2-3 0,-1 0-30,9 9 0,0-9 1,0 0 11,0 3 0,0-6 1,-3 0-1,-2 0-20,-4 1 0,1-7-48,8 9 28,0 0 0,0 0-114,0 0 0,0-8 97,0 8 1,0-9-40,0 10 70,0-13 1,0 9 35,0-5-27,0-6 13,0 20 39,0-21-72,0 10 16,0-12-49,11 0 0,-8 3 0,8 2-5,1 4 1,-7-1-1,12-5 23,3 6 1,-6-6-1,3 5 132,3-5 1,-5-3 0,2 3 23,3 5 1,-6-5-1,3 6-108,3-6 0,-6-3-164,3 0 159,0 11 1,9-8-100,-1 5 79,1-5 1,-1 6 0,4-1 155,5-2-153,-6-3 1,9-3 0,-8 0 0,2 0 22,3 0 1,9 0-1,-6 0 1,0 0-7,0 0 1,5-3 0,-8-3-1,-2-2-13,-4 2 0,-2 0 0,-1 1 0,1-4 16,-1 3 1,1 4-1,0 2 1,-1 0-27,1 0 0,-1 0 0,1 0-26,0 0 1,-1 0 0,1 0-22,-1 0 1,1 0 0,-1 0-134,1 0 166,0 0 1,-1 0 0,1 0 0,-1 2-33,1 7 1,0-6-1,-1 5 170,1-5-138,-1-3 1,4 0 0,2 3 0,3 3 51,-3 2 1,1 1 0,-1-9-1,6 0-10,3 0 0,-9 0 0,6 3 0,-3 2-25,0 4 1,3-1-1,-6-8 1,6 0 4,3 0 0,0 9 0,5-1 0,-5-2 7,-3-3 1,6-3 0,-6 0 0,3 0-12,5 0 1,-8 3 0,0 2 5,0 4-8,-9-1 1,12-8-1,-9 0-115,4 0 112,-1 0 0,-6 0 0,3 0 0,4 0-27,-4 0 0,0 0 1,0 0-67,3 0 85,1 0 1,-1 0 0,0 0 0,0 0-8,3 0 1,-9 0 0,9 0 0,-3 0-12,0 0 0,1 3 0,-7 3 0,3 3 16,3-4 0,1 1 0,-10 0 0,4 2 71,5-2 1,-6-3 0,6-1-1,-3 4-67,4 3 1,-7-1-1,6-8 1,-3 0-11,4 0 1,-7 0 0,6 0 0,-6 3 8,-2 6 1,0-7 0,-1 7 113,1-6-98,-1-3 0,1 0 0,0 0 1,-1 0 6,1 0 1,-1 0 0,1 0 0,0 0-31,-1 0 0,1 8 0,-1 1 0,4-3 6,5-4 0,-6-2 1,6 0-1,-5 0 31,-4 0 0,10 0 0,-1 0 0,0 0-12,3 0 1,-9 0-1,6 0 1,-5 0-11,-4 0 1,9 0-1,0 0 1,-2 0 20,-4 0 1,1 0 0,2 0-98,3 0 73,0 0 0,0 0 1,0 0 90,-2 0-72,7-11 0,-10 8 1,5-5-1,-3 2 7,3-3 0,-5 7 0,5-7 1,-3 6-39,3 3 1,-11 0-1,8 0 1,1 0-46,-4 0 0,0 0 0,-2 0 82,0 0 0,-1 0 0,1 0 1,-1 0 33,1 0 0,2 0 1,4 0-1,2 0-20,-3 0 0,-3-8 0,-2-1 10,0 3-30,-1 4 1,9-1-1,0-3 37,-2-2-45,8-1 1,-12 9 0,6 0 0,-5 0-45,-4 0 1,4 0 0,2 0 0,3 0 5,-3 0 0,-2 0 0,-4 0 0,1 0 20,-1 0 1,1 0 0,0 0 0,-1 0 32,1 0 1,-1-3-1,1-2 1,-1-4-13,1 3 1,2 1-1,7-1 55,7-3 1,-5 1-1,-3 5-65,-5-5 1,-4 5 0,1-6-45,0 6 50,-1 3 1,1 0-1,-1 0 1,1 0 1,-1 0 0,1 0 0,0 0-190,-1 0 188,1 0 0,-1 0 1,1-3-1,0-2 19,-1-4 1,1 1 0,2 8 0,3 0-14,4 0 1,-1 0 0,-9 0 0,1 0-13,-1 0 1,1 0 0,0 0 0,-1 0 0,1 0 1,-1-9-1,1 1 1,0 2-21,-1 3 0,1 3 1,-1 0-1,4 0-86,5 0 0,-6 9 1,6-1-254,-5-2 344,8-3 1,-9 5 0,9 1 14,0-4 1,-8 7 0,5-4 0,-6-2 26,-2-3 1,-9-3 0,0 0 0,3 0 100,2 0 0,4 0 0,0 0-82,-1 0 0,-8 0 0,0 0-56,3 0 1,-6 0 0,3 0-42,3 0 0,-5 0 0,2 0 43,3 0 1,2 0 0,4 0-106,-1 0 120,-10 0 1,7 0 0,-5 0 0,6 0 56,3 0 0,-1 0 0,1 0 110,0 0-179,-1 0 0,1-3 0,-1-3 0,1-2-20,-1 2 0,4 3 0,2 3 1,3 0 1,0 0 0,-8 0 0,0 0 0,-1 0 1,-8 0 0,0 0 0,3 0-34,3 0 1,-6 0-1,0 0 57,3 0 0,3 0 0,2 0 17,1 0 0,-1 0 0,1 0 0,0 0-24,-1 0 1,-8 0 0,0 0 47,3 0-41,3 0 1,3 0-12,-1 0 12,1 0-32,-12 0 0,0 0-123,-5 0 23,5 0-166,0 0 365,-3 0 68,-11 0-130,0 0-18,0 12-21,0-9-3,0 8-176,0 0 198,0 3 0,0 4-19,0-1 6,-11-12 0,8 18 6,-5-6 0,5-3 0,3 3 2,0 3-2,0-8 1,-3 8 0,-3-9-18,-2 3 1,-1-5 18,9 8 0,0 0 0,0 8 0,0 1 0,0 0-146,0-1 126,0 1 0,0-1 185,0 1-186,0-1 116,0 1-70,0 0 0,0-9 117,0 0-106,0 0-22,0-3 12,0 9 1,0-18-1,3 12-31,6 3 10,-6-8 1,8 11-4,-11-6-15,0 5 28,0 4 0,0-9-7,0 0 0,0-8 22,0 8 0,0-9 110,0 9-96,0-11-315,0 5 87,0 1 0,0-7-1015,0 12-101,0-11 1313,0 5 0,0-11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14.811"/>
    </inkml:context>
    <inkml:brush xml:id="br0">
      <inkml:brushProperty name="width" value="0.17143" units="cm"/>
      <inkml:brushProperty name="height" value="0.17143" units="cm"/>
      <inkml:brushProperty name="color" value="#5B2D90"/>
    </inkml:brush>
  </inkml:definitions>
  <inkml:trace contextRef="#ctx0" brushRef="#br0">0 129 6777,'0'-14'668,"0"2"-285,0 12-88,0-11-171,0 8-48,0-8-5,0 11 0,0 2-76,0 7 1,3-3-1,3 11 15,2 3 1,3-6-1,-5 3 32,3 3 1,8-6 59,-9 3 1,4-11-25,-4 2 1,-5-2-29,6 2 1,-4-5-60,4 6-53,-6-6 51,19-3 0,-7 0 25,10 0 0,-8 0 1,-3-3 32,-2-6 0,-1 6 1,-5-8-1,5 3-19,3-1 1,-5-11 0,8 3-36,3-6 0,-9 6 1,1 3-1,-4 0 20,1 0 0,2 5 0,-5-8-48,2-3 0,4 9 95,-4 2 0,-5 4-68,6-4-71,-7 6 13,-2-8-17,0 11 153,0 0 1,-8 3-48,-1 5 0,-2-5 0,2 6 45,-8-7 1,3 1-140,-3 6 1,0-6 31,-9 5 1,9-5-1,3 0 1,3 5 1,-9-5 1,3 6 1,3-6 48,-3-3 28,11 0 1,-8 0 71,5 0-45,6 0 106,-8 0-138,11 0 155,0 0-146,-11 0 38,8 0-72,-20 0 0,20 2-23,-5 7 0,5-3 18,3 11 1,3 0-31,5 8 0,4-8 0,7-2 0,-4-1 14,-4 0 0,6-5 1,-6 5-17,4-3 1,-10 0-1,7-5-2,-1 3 93,-8-1 25,8-8-25,-11 0-31,12 0-22,-9 0 1,8-3 0,-8-2 13,5-4 0,-5-11-73,6 3 1,-4 3-1,1-3-6,3-3 1,2 9-125,-3 2 17,-5-5 67,9 11 98,-12-8 1,2 8 41,7-6 0,-6 4 2,5-12 345,-5 11-291,-3-5-63,0 11 1,-3 0-75,-5 0 0,-6 0 0,-9 2 4,6 7 0,-6-6 1,9 8-34,0 1 1,-9-10 45,6 7 1,6-3-1,-1-1 36,1 4 1,5-1-26,-11-8 1,11-3 153,-2-5-143,5 5-179,3-8 101,0 11-208,0 0 173,11 0 1,4 0 111,10 0 0,-8 0 0,-3 3-23,-2 5 0,-1-5-6,-2 5 0,-4 4-1174,12-4 1199,-11 1 0,17-9 0,-9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54.686"/>
    </inkml:context>
    <inkml:brush xml:id="br0">
      <inkml:brushProperty name="width" value="0.17143" units="cm"/>
      <inkml:brushProperty name="height" value="0.17143" units="cm"/>
      <inkml:brushProperty name="color" value="#008C3A"/>
    </inkml:brush>
  </inkml:definitions>
  <inkml:trace contextRef="#ctx0" brushRef="#br0">49 24 7508,'-9'0'28,"2"0"357,4 0 362,2 0 0,3 4-754,6 1 0,5 3 0,-1 0 0,-1 1-77,1 1 0,1-1 0,-1 2-17,1-2 0,0-1-122,3 0 0,-3-2-531,-3-1 492,-4-3 339,-3 1-195,-3-3 1,-6-6 0,-3-2 118,-2-1 1,1 3 0,-1 0 43,2 0 0,-3 0 0,0 0 100,-1 0 0,-2 1 2,2-3 0,-2 2 1,2 1-61,2-1 0,5 1 96,0 0-7,5 3-231,-3-2-32,4 1 150,0 2-80,0-6 46,0 6 0,-1-4 30,-2 3 11,3 1 143,-4-3-76,11 8-37,2 0-60,4 8-3,2 1 1,0 0-128,4 0-39,0 1 115,0 2 1,-2-3-200,2-3 222,-2 3 1,-1-7-98,1 2 1,-5-2-1,0 2-90,-1 1-70,-2-5 158,7 3-48,-11-6 17,2 3 179,-7-4 1,-6-7-41,-2-1 0,-3-2 0,1 2 0,-1 0 18,-2 0 1,0 0 0,-4 0-1,1-1 26,0-2 1,3 2 0,0-1-8,2 1 0,-4 1 0,3 0 67,-1 0-27,1 3-11,4 2 104,0 3-38,4 0-239,0 0 1,11 3 85,4 2 0,1 0 0,0 0 1,1 1-6,-1-2 0,3 3 0,3-1 1,1 1-95,-2 1 1,0 0 0,0 0-83,2 0 1,-5-2 40,-1-1 257,-3 0-98,-2 0-104,-3 2 1,-3-5-272,-4 3 1,-4-3-145,-5 1 0,-1-3 503,-4 0 0,0-7 0,0-2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43.331"/>
    </inkml:context>
    <inkml:brush xml:id="br0">
      <inkml:brushProperty name="width" value="0.17143" units="cm"/>
      <inkml:brushProperty name="height" value="0.17143" units="cm"/>
      <inkml:brushProperty name="color" value="#008C3A"/>
    </inkml:brush>
  </inkml:definitions>
  <inkml:trace contextRef="#ctx0" brushRef="#br0">12257 0 7527,'-14'0'-1186,"2"0"1576,12 0 82,0 0-276,-11 0-124,8 0 0,-8 12-86,11 5 1,0 5-17,0 4 1,0 0 37,0-1 1,0 1-1,2-4 11,7-4 1,-6 4 0,5-5-7,-5 6 0,0-6 0,3 0-11,2 3 1,1-6-44,-9 3 1,3-11-14,5 3 17,-5-7 19,8-2 32,-11 0 37,0 0 5,-11-11 0,5 8-28,-11-5 0,9 5-16,-9 3 0,8 0 1,-5-3-20,3-6 1,-9 4 52,3-12 1,2 11 75,-2-3-114,0 7 1,3-1 0,3-3 44,-1-2-39,9-1 1,-19 9-1,5 0 0,-6 0 1,6 0 0,0-3-9,-3-5 0,-3 5 1,-2-6 4,-1 6 1,0 3-1,1 0 9,-1 0 0,1 0 1,-1 0-4,0 0 0,9 0 1,0 0 8,-3 0 0,6-8 0,-3-1-27,-3 4 1,6 2-31,-3 3 37,0 0 0,0 0 0,0 0-4,-3 0 0,6 0 27,-3 0-27,0 0 1,-9 0-3,0 0 1,1 3 0,-1 2-1,1 4 64,-1-3 1,9-4-5,0-2-1,0 0-22,3 0 1,-1 0-53,7 0 22,5 0-9,-8 0-60,11 0-10,0 0 68,0 12 1,0-6 0,0 11 3,0 2 0,0-4 13,0 2 1,0 0 36,0 8 1,0 1-45,0 0 1,0-1-15,0 1 9,0-1 1,0-8 0,0 0-1,0 3-12,0 3 1,0 3 0,0-1 0,0 1-10,0-1 0,0 1 0,-3 0 0,-3 2 12,-2 6 1,-1-5 0,6 8 0,-2-3 18,-4 0 0,1 0 0,8-6 0,-3 4 4,-6 2 0,6 0 0,-5-9 0,5 1-4,3 0 0,0-1 1,-3 1-1,-3 2 13,-2 6 0,-1-5 0,9 5 0,0-6 21,0-2 1,0 2 0,0 4 31,0 2-65,0 0 0,-2 0 0,-4 3 0,-3 0 17,4 0 0,2 0 0,3-6-72,0 3 43,0 12 1,0-18 0,0 6 0,0-3-2,0 4 1,0-7 0,0 6 0,0-5-1,0-4 1,0-8 0,0 0 0,0 3 4,0 3 0,0 2 0,0 1 4,0 0 0,0-1 1,0 1-1,0-1-6,0 1 0,0 0 0,0-1 0,0 1-81,0-1 1,-9 1 0,1-1 28,2 1 1,3 0 0,3-1 27,0 1 0,0-1 86,0 1 1,0-9-49,0 0 1,-8-8 0,-1 8-14,3 3 0,4-6 0,2 3 0,0 3-1,0 3 0,0 2 0,0 1-20,0-1 0,0-8 0,-3-2 0,-3-1 11,-2 0 0,-1-5 53,9 8 0,-3 0-39,-5 8 0,5-8 11,-6 0 1,6-8-119,3 8 102,-11-11-31,8 16 17,-8-7 9,-1-1 0,7 6 32,-12-12 1,8 1-2,-8-9 1,9 0-1,-7 3 63,4 5 1,0-5-38,2 5 0,-5-5-58,-12-3 0,9 0-44,0 0 58,0 0 1,0 0 0,0 0-9,-3 0 0,6 0-48,-3 0 60,0 0 1,0 0 0,0 0 40,-3 0 0,6-3 0,-3-2-44,-3-4 0,-3 1 1,-3 8-23,1 0 1,-1 0 0,1 0-5,-1 0 1,0 0-17,1 0 1,-1 0-1,1 0-23,-1 0 1,0 0 75,1 0-33,-1 0 1,9 0 35,0 0-32,0 0 1,-8 0 11,-1 0-4,12 0 0,-9 0 0,9 3 0,-3 2 6,0 4 1,8-1-8,-8-8 1,9 0-1,-10 0 0,10 0 0,-9 0 0,-3 0 0,6 0 0,-3 0 0,-3 0 1,-3 3-1,-3 6 0,1-6 11,-1 5-11,1-5 0,8-3 24,0 0-22,0 11 0,-9-8 9,0 6 0,1-7 1,2 1-1,3 3 3,3 3 0,0-1 0,-9-5-14,1 5 0,8-5 1,0 6-2,-3-6 0,-3 5 1,-2 1-3,-1-4 1,9-2-1,0-3 2,-3 0 0,6 9 0,-3-1-27,-3-2 23,8-3 1,-10-3 0,5 0-18,-6 0 0,-3 0 6,1 0 10,-1 0 1,0 3 15,1 5-11,-1-5 1,1 8-1,-1-11 1,3 3 0,6 6 1,-5-6 0,5 5 2,-6-5 0,6-3 0,0 0-2,-3 0 1,6 0 0,-4 0-2,-1 0 0,4 0 1,-2 0-5,-3 0 0,-2 0 0,-4 0 3,12 0 1,-9 0-123,6 0 117,6 0 1,-12 0-2,6 0-3,6 0 0,-12 0 27,6 0-15,-6 0 0,6 0 0,0 0-8,-3 0 1,-3 0 0,-2 0 12,-1 0 0,0 0 0,1 0-3,-1 0 0,9 0 1,0 0-2,-3 0 0,-2 0 0,-4 0 11,0 0 0,1 0-13,-1 0 0,1 3 0,-1 3 1,0 2 64,1-2-62,-1-3 1,1-3-9,-1 0 5,-11 0 1,17 0 0,-8 0-6,-3 0 4,16 0 0,-22 0 1,15 0 12,-10 0 1,-2 0 0,9 0-1,-1 0-3,0 0 0,1 0 0,-1 0-5,1 0 0,-1 0 1,1 0-6,-1 0 1,9 0 0,0 0-5,-3 0 1,-3 0 79,-2 0-73,-1 0 1,9-9 29,0 1-26,0-1 0,-9 9 56,1 0-39,-1 0 1,0-9 49,1 1-57,-1-1 0,9 9 0,0 0 0,-3-2-4,-2-7 1,-4 6-1,-2-5-15,-7 5 1,7 3-1,-6 0 1,5 0 2,4 0 1,-1 0 0,1 0-1,-1 0 13,1 0 0,-10 0 0,1 0 0,3 0 17,3 0 0,2 0 0,0 0-4,1 0-18,-1 0 0,-2 0 1,-3 0-1,-4 0 13,4 0 1,3 0 0,2 0-93,1 0 77,-1 0 1,0 3 0,-2 2-16,-6 4 0,5-1 0,-5-8 0,6 0 0,2 3-9,1 6 0,-1-6 0,1 5 0,-1-5 20,0-3 0,1 0 0,-1 0 1,1 0 21,-1 0 0,0 0 1,1 0-1,-1 0-12,1 0 0,-1 0 1,0 0-1,-2 0-2,-6 0 1,6 0-1,-7 0 21,7 0-24,-9 0 1,6 0 0,-9 0-34,3 0 30,-8 0 1,13 0 0,-8 3-80,3 5 75,-8-5 0,17 9 0,-9-12-7,0 0 5,8 0 0,-11 0 0,9 0 37,-3 0-38,0 0 1,-3 8-1,-3 1 13,0-4 1,3-2 0,12-3 0,-1 0-6,1 0 0,-4 0 1,-2 0-1,-3 0-1,3 0 0,2 0 1,4 0-1,-1 0-2,0 0 1,-2 0-1,-3 0 1,-3 0-3,2 0 0,1 0 1,0 0-13,-3 0 12,-1-11 1,1 8 0,0-6-11,3 7 11,-9 2 0,9 0 0,-9 0 23,3 0-25,3 0 1,6 0 0,-4 0 0,-2 0 25,3 0 0,0 0 1,-1 0-1,-2 0-10,3 0 1,3 0 0,-1 0 0,-2 0 13,-3 0 0,0 0 0,8 0 0,0 0-19,1 0 0,-4 0 0,-2 0 1,-3 0 9,3 0 1,2 0 0,4 0 0,-1 0-13,1 0 1,-4-9-1,-2 1-44,-3 2 43,0 3 1,8 3 0,1 0-48,-1 0 42,-11 0 1,9 0 0,-7 0-27,7 0 24,-9 0 0,9-9 0,-6 1 0,2 2 18,-2 3 0,6 3 0,-6 0 0,5 0 8,4 0 1,-1-8 0,0-1-1,-2 4-18,-6 2 1,5 3 0,-5 0 0,6 0-16,2 0 1,1 0 0,-1 0-1,1 0-25,-1 0 0,0 0 0,1 0 0,-1 0 22,1 0 0,-4 0-44,-5 0 45,6 0 0,-12 0 0,9 0 64,-4 0-63,1 0 1,9 0 0,-1 0 82,1 0-73,-1 0 1,-2 0 0,-4 0-1,-2-3 8,3-6 1,0 7 0,-1-7 0,-2 6 4,3 3 1,-6 0-1,3 0 1,3 0 4,2 0 1,-5 0 0,0 0-1,3 0-2,2 0 0,4 0 0,-1 0-126,0 0 113,1 0 1,8 0 0,0 0-9,-3 0 0,6 0 0,-3 0 0,-3 0-1,-3 0 1,6 0-132,0 0 128,0 0 0,0 0 1,0 0-20,-3 0 1,6-3 0,-3-2 16,-3-4 1,5 1-11,-2 8 1,0 0 0,-8 0 4,-1 0 0,1 0 0,-1 0 8,0 0 1,9 0 0,0 0 0,-3 0 14,-2 0 0,5 0 0,-1 0 76,-1 0-77,-4 0 0,-3 0 0,1 0 1,-1 0 142,0 0 0,1 0-131,-1 0 53,12 0-47,-9 0-147,21 0 0,-13 0 49,7 0-11,5 0 86,-8 0 1,8 0 17,-6 0 201,6 0-201,-8 0-35,11 0 38,-11 0-51,8 0 39,-9 0 1,10 0 15,-7 0 0,3-3 140,-11-6-105,12 6-134,-18-8 83,20 11-172,-8 0 42,11 0 81,0 0 43,-12 0-45,9 0-21,-8 0 39,11 0 161,0 0-75,-11 0-37,8 0 1,-11 0 43,5 0 35,6 0-83,-20 0 0,18 0-30,-12 0 1,11-3-73,-2-5 90,-7 5 0,10-11-86,-12 5 1,8 6-87,-8-5 0,11 2-208,-2-2-542,5 5 444,3-20 1,0 17-1150,0-11 1614,0 12 0,11-30 0,4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45.188"/>
    </inkml:context>
    <inkml:brush xml:id="br0">
      <inkml:brushProperty name="width" value="0.17143" units="cm"/>
      <inkml:brushProperty name="height" value="0.17143" units="cm"/>
      <inkml:brushProperty name="color" value="#008C3A"/>
    </inkml:brush>
  </inkml:definitions>
  <inkml:trace contextRef="#ctx0" brushRef="#br0">179 0 8016,'-14'0'-588,"0"0"421,5 0 0,4 0 356,-12 0-31,11 0-75,-5 0 177,11 0-17,-12 0-124,9 0 1,-11 0 110,6 0-75,5 0 41,-8 0-309,11 0 56,0 0 76,0 11-3,0 4 1,0 2 37,0 0 1,-3-3-1,-3 6-80,-3-3 46,1 0 0,8 0 0,0 0-52,0 3 48,0 3 0,0-6 0,0 0-11,0 3 12,0 2-2,-11-7 0,8 7-2,-6-4-30,6 4 1,3-5-7,0 0 0,0-8-63,0 8 33,0-11 24,0 5 12,0-11 38,0 0-22,12 0-5,-9 0 0,16-3 0,-7-3-3,2-2 1,-8-3 0,5 5-34,0-3 38,-8 1 0,17 5 0,-8-3-8,2-2 49,-9-1 1,7 6 0,-9-2-40,5-4 4,-5 1 1,11 8-69,-5 0 1,-3 0 37,11 0 0,-9 0-77,9 0 270,0 0-176,-3 0-11,-2 0 0,-1 0 206,-8 0 34,8 0-204,-11 0 67,0 0-143,0-12-10,0 9 47,0-19 24,0 7 0,0-2 57,0 0-44,0 0 1,0 0 213,0 0-194,0 12-3,0-7 1,0 9 54,0-5 73,-11 5-134,8-20 1,-20 20 20,6-5 1,3 5-20,-3 3 0,9 0-25,-9 0 1,-1 0 7,-7 0 0,8 0-3,0 0 1,8 0-27,-8 0 1,11 3-190,-2 5 202,5-5 0,0 9-45,-5-12-4,5 0 55,-8 0-18,11 0-521,0 0 399,11 11 90,-8-8 0,19 11-5,-4-5 1,-4-4-1,3 12 52,3 3 1,-9-6 0,0 3-41,1 3 1,-9-5 145,5 2 1,-5-9-25,-3 9 151,0-11-19,0 5-150,0 1 0,-3-10 11,-5 7 1,-7-6-147,-10-3 1,8-12-155,0-5 228,11 6 0,-5-12-269,11 6 248,0-6 0,0 6 0,0 0-21,0 0 1,0 0 14,0 0-196,0 12 79,0-7 109,0 12 1,3 0-51,5 0 165,-5 0-155,20 0-14,-9 0 147,11 12-83,1 2 0,-12 3-4,-5 0 4,5-11 0,-11 8-62,5-6 0,-5-2-162,-3 11 116,0-11 0,3 5 135,6-11 0,-7 11 0,10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58.028"/>
    </inkml:context>
    <inkml:brush xml:id="br0">
      <inkml:brushProperty name="width" value="0.17143" units="cm"/>
      <inkml:brushProperty name="height" value="0.17143" units="cm"/>
      <inkml:brushProperty name="color" value="#008C3A"/>
    </inkml:brush>
  </inkml:definitions>
  <inkml:trace contextRef="#ctx0" brushRef="#br0">0 476 6399,'5'5'236,"2"-3"0,-1-4-158,4-4 1,-4-1 0,2-2 0,-1-1-52,1-1 1,0 1-1,0 2 1,0-1-18,0-2 0,0 1 1,1-3-1,1 1 15,0-1 0,4 4 0,-3-3 1,1 1-31,0 0 1,2-2-1,-1 2 1,-1 0-11,-1 0 1,1 2 0,-2-3-1,0 1 27,-1 1 0,-3 2 35,-1 2 150,0 1-92,0 0-22,-2 2 81,-3 3-138,-7 7 1,2-2 0,-6 6 0,2-2-11,1-1 0,0 0 0,0 1-20,0 2 1,0-2 0,0 2-1,0-2-3,0-1 1,0 0-1,-1 0 12,1 0 1,-2 1 0,-2 1-9,-1 0 0,4 1 1,-2-2-1,2 1 3,1 1 1,0-1 0,0-1 52,0-1-48,0 0 2,3 0-3,-2 0 98,6 0-92,-6 0 0,5-3 31,-3 1-18,3-5-2,-2 7-52,4-7 32,0 2 0,4-9 0,1-2 22,2-1 0,2-3 0,1 1 0,1 2-13,-1 0 0,2 0 1,1-1-1,0-2-35,-3 0 1,2 2 0,-1-2 0,-1 1 1,2 1 1,-3-4-1,2 3-72,-2-2 86,2 3 1,-2-2-1,2 2 12,-2-1-10,-1-3 1,3 5-1,0-2 80,-2 2 38,0 1-97,-1 0 241,-3 3-22,-1 2-56,-4 3-186,-8 3 1,3 2 0,-6 3 0,2 0-41,1 0 1,0 1-1,0 1 1,-1 1 10,-2-2 0,2 0 1,-1 0-1,1 1 22,1 1 0,-3 2 0,0-2 0,0-1 13,0-1 0,2 2 0,-2-1 0,2 0 20,1-1 0,0-1 1,0 0-1,0 0-4,0 1 0,2-4 0,1 0 45,-1 2-79,2-4 31,1 1-338,3-4 354,7 0 0,-1-4 1,7-2-1,-1-3 67,1-2 1,-3-3 0,4 0-1,-1-1-88,0-1 0,2 2 1,-2-2-1,3-1-19,0 0 1,-2 0-1,1 1 1,0 0-32,-1 0 0,0 3 1,0 2-1,-2 0-36,0 0 0,-1 3 119,-3 3 246,0 0-244,-4 0 0,-4 3 0,-5 7 20,-2 3 1,1 2 0,1-2 0,-1 0-61,-1 0 0,-1 0 1,0 1-20,-1 2 0,1-2 0,0 1 0,0-1-2,0-1 0,0 0 1,0 0-1,0 1 13,0-1 0,0 0 1,-1 0-1,-1 0-23,-1 0 1,1 0-1,2 0 1,-1 1 27,1 2 1,0-2-191,0 1 176,0-1-9,0-1 5,4 0 1,-3-2-25,1-1 16,3-3 138,-1 2 0,8-11-86,1-1 0,2-2 0,1 0 0,0-2-7,0-1 0,1 3 1,1-3-1,1 1-24,-1-1 0,0 2 0,-1-1 1,2-1-33,-1 1 44,-1 2 1,-1-4-35,0 3 28,0-4 0,0 6 1,-2-2 188,-1 3-26,0 0 38,0-4-273,-2 7 1,-7 1 0,-3 9-123,-3 3 0,1 0 53,1 0 1,1-1 28,-7-2 106,8 2-64,-5-6-180,10 3-402,-2-4 407,-1-4 1,3-1 51,-1-6 0,1 1 150,1-3 0,0 0 112,0-4 0,-1 7 321,-2-1-265,2 7 1,-3-6-21,1 4 0,1-2-21,-3-3 1,2 2 131,-2-1-151,-1 4 112,2-1-51,-3 3 128,6-4-34,-3 3 2,4-2-222,0 2 32,0-3 0,2 4-224,4 1 0,0 2 88,7 1 0,-2 7 78,2 1 0,1 2 56,2-2-53,-3-4 1,-4 3 21,-1-1 45,-5-3-39,8 4 127,-10-6 0,1 6-6,-8-5 1,3 1-78,-8-3 1,4-4-1,-4-1-31,2-2 1,4 1 26,-1 1-17,1 0 0,-3-3 71,0 0 21,3-1-149,-2 5-156,6 0 0,-2 8 141,6 1 1,2 3-51,3 0 0,3 0 146,3 0 1,-3 0-1,0 0 8,-2 0 1,-1-3-36,0 1 0,-2-1-23,-1 3 5,-3-3 0,2-1 52,-1-1 24,-2-2-58,6 2 0,-2 1-46,3 1 1,1 0-60,1 0 0,-3-2-139,4 2 131,-7-3 38,10 5 97,-12-6-59,12 6 1,-11-5 21,5 3-50,-5-3-276,0 5-238,-3-2 171,0 6 0,-1-4-52,-1 1 437,-6-6 0,-1-2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34.598"/>
    </inkml:context>
    <inkml:brush xml:id="br0">
      <inkml:brushProperty name="width" value="0.17143" units="cm"/>
      <inkml:brushProperty name="height" value="0.17143" units="cm"/>
      <inkml:brushProperty name="color" value="#333333"/>
    </inkml:brush>
  </inkml:definitions>
  <inkml:trace contextRef="#ctx0" brushRef="#br0">33 42 7305,'-9'0'749,"-2"0"-367,7 0-244,-1 0-24,2 0-12,3 3-20,0 2 0,0 6 0,3 0-50,3-1 1,-2-1 0,2-1-1,0 0 30,1 1 1,2-4 0,-1 2 0,0 1 1,0 2 0,1 2 1,2-2-1,0 2 2,2 0 1,-3-2 0,1 1 0,-2-1-25,0-2 0,0-1 0,1 0 57,1-2 1,1-3-177,-1 1 0,0-3-1,3-3 89,2-2 1,-7-3 0,2 0-20,-2 0 0,-1-1 1,0 0-1,1-2 1,-1 5 0,0-2-3,0 0 1,0-2 0,1-2 6,-1 0 1,-3 3-1,1-1-14,0 0 1,1-3-1,-1 0-109,0 0 1,-2-3-140,2 3 296,1 5-134,-6-3-132,2 10-2270,-3-3 2505,0 0 0,0 0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38.331"/>
    </inkml:context>
    <inkml:brush xml:id="br0">
      <inkml:brushProperty name="width" value="0.17143" units="cm"/>
      <inkml:brushProperty name="height" value="0.17143" units="cm"/>
      <inkml:brushProperty name="color" value="#333333"/>
    </inkml:brush>
  </inkml:definitions>
  <inkml:trace contextRef="#ctx0" brushRef="#br0">17 49 6338,'16'0'677,"1"0"-653,-8 0 0,5 0 48,-3 0 0,1 0-22,2 0 0,-4-1-7,1-1 0,2 1-11,0-2 1,0 2-56,1 1 0,-6 0-9,3 0 21,-4-4-12,9 4 21,-7-4 1,3 4 1,-4 0 0,-3 0-6,2 0-20,-6 0 5,6 0 87,-6-4-40,3 0 184,-4-1-136,0 1-46,-4 4-34,0 0 1,-6 0-1,-1 0 0,2 1 1,-3 1-11,-3 1 0,3 1-1,-7-2 1,1 0 0,-4 3-1,2-2 0,4 1 0,1-2 0,2 1 1,2 0-71,-3 0 1,4-1 20,-1 3 1,2-2-34,1 3 73,-1-5 29,5 3 50,0-4-100,4-7 31,0 5 0,4-9 0,2 5 30,4-1 1,0 3 0,4 0-4,1 0 0,-2 3 0,-1-2-8,0-1-3,3 3 1,-4-3 2,5 4 1,-1 0 0,4 0-51,-2-3 1,-3 2 0,0-3-74,0 1 0,-1 2-33,1-2 156,-4 2-25,2 1 145,-4 0-104,-3 4-65,-2-3 37,-6 6 1,1-5-18,-4 3 1,1-2 20,-3 2 0,-1-2 4,1 3 0,-3-4 1,-1 4-11,0 0 1,1-1-1,0-1 6,-1 0 1,-1 2 0,-4-3-17,1 2 0,2-3 1,2 1-82,0 1 1,3-3 91,0 2 22,3 1-30,-2 1 28,4-1-9,4 4 0,5-5-11,3 3 1,-2 0-34,5-3 1,-3 0 29,6-3 0,-6 0-6,3 0 0,-6-1 110,3-2 1,-2 0-84,3-5 1,-4 3-24,1-6 0,-5 3-4,2-5 21,-2 6 48,-1-4 1,-2 8 25,-3-3 0,-2 2-23,-6 4 0,3 4-18,-1 2 0,2 1-7,0 1 0,4-2-77,-1-1 24,5-3 66,-3 1 10,11-3-46,2 0 0,5 0 1,0-2-52,0-1 1,2-3 9,0 0 0,0 2 0,-1-2 27,-2 0 1,-3 1-1,2 0 36,0-2 0,-5 4-18,4 0 113,-7 2-109,7 1-48,-10 0-39,2-4-44,-3 0-377,0-5 471,0 5 24,0 0 0,-7 4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47.855"/>
    </inkml:context>
    <inkml:brush xml:id="br0">
      <inkml:brushProperty name="width" value="0.17143" units="cm"/>
      <inkml:brushProperty name="height" value="0.17143" units="cm"/>
      <inkml:brushProperty name="color" value="#333333"/>
    </inkml:brush>
  </inkml:definitions>
  <inkml:trace contextRef="#ctx0" brushRef="#br0">9 18 8522,'0'-10'1222,"0"3"-1415,0 7 0,0 10 214,0 4 0,0 1 1,0-1-3,0 4 0,0-4 1,0 2 178,0 0-178,0 0 1,0 0 0,0 1 59,0-1-48,0 5 0,0-3 0,0 3 81,0-1-77,0 3 0,0-4 0,0 4 12,0 3 1,0-5 0,0 2-46,0-2 1,0-3 0,0 3-24,0 0 0,0-5 0,0-1-8,0 3 0,0-5 1,0 5 14,0 0 1,0-4-1,0 3 1,0-2 1,0 5 204,0 2-175,0-6 1,-2 1 60,-1-6-106,0 2-5,3 3-18,0-3 16,0 3 15,0-3 27,0 3-66,0-3 49,0 3 8,0-7 72,0 3-104,0-4-68,0-3-440,0-1 526,4-4 0,0-1-87,5-2 0,-3 2 131,2-2-58,-1 2 0,6 1-29,-2 0 1,2 0 162,3 0-17,1 0 0,-4 3 0,2 1-24,3 0 0,-2-2 0,4 1 0,-3-2 20,0-1 0,-1 0 1,1 0-1,-1 0 8,1 0 1,0 3 0,3 0-17,2 2 1,-2-3 0,-1 1-1,-1 0-50,-2 0 0,-2 1 1,1-3-1,2 2 3,1-1 1,1 2 0,-2-1 127,-1-2-126,5 0 0,-3-1 0,3 0 0,0 0 41,1 0 0,-4 0 1,1 0 64,-1 0-94,-2 0 0,2 0 1,1 0 10,3 0 0,0 0 0,-1 0-3,-1 0 1,0 0 0,-1 0-43,0 0 1,0 0 0,-2 0 0,-1 0 11,1 0 0,2 0 1,2 0-1,-1 0-58,0 0 1,2 0 0,-2 0-1,2 0 75,1 0 0,-2 0 0,1 0 0,0 0 9,-1 0 0,2 0 1,-3 0-1,2 0 49,1 0 0,-2 0 1,2 0 122,3 0-199,-2 0 1,6 0-1,-3 0 1,1 0 22,2 0 0,0 0 0,2-1 0,-1 0-3,0-2 0,-4-1 0,4 2 0,0-1-56,1-2 0,1 3 1,0-2-1,-2 2 26,-1-1 0,0-1 0,1 2 0,-1-1 14,-2-2 0,-3 2 1,-3-2-1,0-1-38,-1 2 1,0-1 0,-2 3 223,0-1-198,1-3 1,-1 5 0,1-3 283,1 1-278,-2 2 0,4-4 1,-3 3-1,0 0 8,0 0 1,1 0 0,-3 0 0,2-1 3,2 2 1,-4 0-1,1 1 1,-1 0 18,-2 0 0,1 0 1,0 0 22,3 0 1,-3 0 0,3 0 0,-2 0-41,1 0 1,0-1-1,2-1 1,0-1 32,0 1 1,-1-1 0,2 0 0,1 0-6,1-1 1,1 3-1,2-4-32,1 1-3,-1 1 0,-5 1 0,0-2-9,1-1 1,0 4 21,0-2 1,0 2 0,-3 1 17,1 0 0,-2 0 0,3 0 1,1 0-14,1 0 1,-2 0 0,1 0-1,-1 0-78,-1 0 0,2 1 1,-3 1-1,0 0 23,1 0 1,-2-1 0,-3-1 0,1 0-3,0 0 1,-1 0-1,1 0 1,0 0-32,3 0 0,-3 0 0,3 0 0,0 0 59,-1 0 1,4 0 0,-2 0 0,2 0-5,2 0 0,-5 0 0,5 0 0,-1 0-2,0 0 1,-2 3 0,0 0-134,1-1 143,-3-2 0,3 0 0,-2 0 0,0 0 10,2 0 0,1 0 1,0 0-1,-1 0 11,-1 0 0,0 0 0,2 0 1,-1 0 21,-1 0 0,-3 0 1,3 0-1,-1 0-38,0 0 0,-2 0 1,2 0-1,0 0-56,-3 0 0,0 0 1,1 0-85,0-3 70,4 2 1,-5-3 0,1 4-69,-2 0 102,0 0 0,2 0 0,1 0 0,-2 0-9,0 0 0,-2 0 0,1 0 0,-1 0 27,1 0 0,0 0 0,2 0 0,0 0 17,0 0 0,-2 0 0,0 0 1,0 0 4,2 0 1,-1-1-1,1-1 1,0 0-13,0 0 1,-1 1 0,4 1 0,-1 0 4,0 0 0,-3 0 0,2 0 1,-3 0-115,0 0 1,-1 0 74,1 0 16,3 0 0,-5 0-12,1 0-4,-5 0 25,1 0-26,0 0 58,-6 0 1,5 1-53,-6 2-80,-1-3 1,1 5-59,-2-2 69,-3-2 104,4 2 104,0-3-97,-3 0-80,2 4 5,-3 1 1,0 1 7,0 2 1,0 0-64,0 6 0,0-3 0,0 2-142,0 2 1,0 2 26,0 2 1,0 2-1,0 3 83,0-2 1,0-4-1,0-4 1,0 0 116,0 2 0,0 1 1,0 2-1,-1 0-44,-1 0 1,1-2-1,-2 0 130,2-1-32,1 1 0,-3-1 0,1 1 0,0 0-36,1-1 0,1 1 0,0-1 0,0 1-74,0-1 0,0 1 0,0 0 0,0 0 92,0 2 1,0-4 0,0 2 0,0-2 13,0 1 0,0 0 0,0 2 17,0 1 0,0-4 1,0 2-95,0-2 0,0-5 76,0 1 0,0 0-171,0 6 147,0-4 1,0 0 131,0-2 0,0-1 100,0 4-225,0-4 1,0 3-15,0-2 0,0-1-29,0 4 1,0 0 10,0 2 0,0-2 71,0 0 0,0-3 48,0 3 1,0-3-76,0 2 0,-1-2-9,-2 0-182,2-2-655,-2 3-463,3-3-540,0-1 399,0-4 475,0-4 948,3-7 0,-2 1 0,3-6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50.129"/>
    </inkml:context>
    <inkml:brush xml:id="br0">
      <inkml:brushProperty name="width" value="0.17143" units="cm"/>
      <inkml:brushProperty name="height" value="0.17143" units="cm"/>
      <inkml:brushProperty name="color" value="#333333"/>
    </inkml:brush>
  </inkml:definitions>
  <inkml:trace contextRef="#ctx0" brushRef="#br0">8 42 7436,'-4'-5'882,"0"-2"-557,4 6 1027,0-3-1274,0 12 1,1 0 0,2 7-60,2-2 1,3 0 0,0 3 6,0 1 1,1-6-1,-1 3 77,0-1 0,0-4 24,1 3 0,-1-3-4,0-1-234,-3 0 108,2 1-11,-6-5 0,7-1-6,-3-6 1,1-2 0,1-5 17,-2-2 0,1 1 1,2 3-15,1 0 1,-4 0-102,1-1 0,-1 1 15,3 0 0,1-1-6,-1 1 1,-3 3-6,1-1 147,-4 1-37,5-4 0,-2 4 23,3-1-13,-3 4 284,2-1 237,-6 3-825,3 0 210,-4-8 76,0 7 1,-5-10 23,-3 9 1,1-1-59,-4 3 1,3 0 9,-6 0 0,3 0 0,-3 0-71,0 0 1,1 0 12,-1 0 0,4 0 143,-2 0-115,0 0 105,3 0 0,-3-1 30,3-2 83,1 2-71,0-2 77,0 3-88,-1 0-35,5 0-21,0 0-51,11 3 0,0-2-5,7 2 43,-4-2 0,3-1-14,-2 0 1,-1-1-78,4-2 0,-1 1-53,4-3 0,-1 2 0,-2-2 43,0 2 0,-3-3 0,2 3-63,-1-2-29,-1 3 362,1-2-109,-3 4 58,0 0 70,-6 4 3,-3-3-161,0 6-114,0-2 94,-3 3 29,-2 1 0,-2 3-12,1 1 1,-1 0-98,1 1 0,2-4 37,-2 1 1,3-2 16,-2 0 1,-1-4-5,-2 1 0,2-1 14,1 4 1,2-4 55,-2 1-47,3-1-254,-2 0-101,4-2 1,1-12 270,2-2 1,-1 1 34,3 5 0,-2 2 29,2-3 0,-2 3 19,3-2 1,-4 2 264,4-2-61,-4 3 85,2-2-112,-12 4 0,3 8-67,-6 3 0,1 1-58,2 1 0,0-2 46,0 3-229,-1-4-46,1 2-89,3-7 240,-2-1 0,5-8-53,-3-2 6,3 3-110,-2-5 49,0 0-66,4 3 172,-4-3 241,4 8-460,4 8 43,0-7-945,1 10 31,2-10 1114,-2 3 0,3-8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23.031"/>
    </inkml:context>
    <inkml:brush xml:id="br0">
      <inkml:brushProperty name="width" value="0.17143" units="cm"/>
      <inkml:brushProperty name="height" value="0.17143" units="cm"/>
      <inkml:brushProperty name="color" value="#004F8B"/>
    </inkml:brush>
  </inkml:definitions>
  <inkml:trace contextRef="#ctx0" brushRef="#br0">1 39 7643,'10'-9'-1311,"-1"5"1422,-9-9-37,0 9 26,0-4 199,0 8 1,2 6-252,4 0 1,-4 3 0,5-3-12,-5 7 1,-2-2 0,2-1 0,2 1 9,3-1 0,-1 3-41,-6 6 21,0 0 0,0 1-8,0-1 1,9 0 0,-7-6 0,4-1-64,-4 3 62,-2 2 1,0-4-1,0 0-6,0 1 1,2-3 0,3 2 15,1 2 0,0-5 0,-6 3-1,0 2 0,0-4 0,2 1 0,3 3 2,1 2 1,0 2-1,-6 0 6,0 1 1,0-1 0,0 0-105,0 0 1,0 0 41,0 0 0,7 0-118,-1 0 140,1 0 0,-7-6 0,2 0 10,4 2-13,-4 2 0,7 2 0,-9 0 0,0 0 24,0 0 1,2 0 0,2 0 19,2 1 0,1-1 0,-7 0-27,0 0 0,0-6 0,2-3 0,2 1-12,3 0 1,-1 1 0,-6 10 0,0 3 0,0-10 0,0 4 0,2-2-1,4 0 1,-3 2-1,3 0 1,-4 0 29,-2 0 1,0 1-1,0-1-22,0 0 1,0-6-1,0-1 2,0 3 0,0-4-33,0 2 1,2-7-70,5 7 53,-5-9 43,6 4 0,-6-1-15,5-1 38,-5 0 0,13-3 9,-9 3 186,9-4-208,-5 7 1,3-9 0,0 0 24,2 0 1,-5 0 0,3 0 18,2 0 1,2 0-44,2 0 2,-8 0 1,6 0-1,-7 2 1,3 2 52,0 2 1,0 1 0,6-7-20,0 0 1,0 6 0,0 0 4,0-1 0,0-3 0,0 0 0,3 2-6,3 3 1,-4-1 0,5-6 0,-3 0-2,3 0 0,-5 0 0,5 0-37,-5 0 13,6 0 0,-5 0 0,3 0 65,-4 0-67,-2 0 0,7 0 1,-1 0-1,-1 0 1,-3 0 1,-2 0-1,2 0 1,3 0-10,1 0 1,1 0 0,-7 0-1,2 0 14,5 0 0,-5 0 0,4 0 1,-3 0 0,-3 0 0,0 0 1,0-2-1,0-2-2,0-3 1,0 1 0,0 6 0,0 0 22,1 0 1,-1 0 0,0 0-1,2 0-48,5 0 0,-5-7 0,4 1 1,-3 2-3,-3 2 1,0 2-1,0 0 1,0 0-2,0 0 1,0 0 0,0 0 0,3 0-3,3 0 1,-8 0 0,6 0 0,1 0 0,-3 0 1,0 0-1,-2 0 1,3 0 23,3 0 0,-4 0 1,5 0-1,-3 0-9,3 0 1,-5 0-1,4 0 1,-1 0 10,1 0 0,-4 0 1,7 0-1,-2 0-17,-1 0 1,3 0-1,-5 0 1,3 0 35,-3 0 1,0 0 0,1 0 21,1 0-51,9 0 0,-13 0 0,7 0-26,0 0 25,-7 0 0,15 0 1,-6 0-1,2 0 14,-1 0 0,-5 0 0,4 0-54,-3 0 28,7 0 1,-10 0 0,5 0 0,1 0-1,0 0 1,-5 0 0,5 0 0,-2 0 0,-5 0 1,5 0 0,-3 0-1,1 0 4,1 0 1,-6 0-1,7 0 1,-2 0 38,-1 0 1,0 0 0,-5 0-1,1 0-27,4 0 0,-3 2 1,3 2-1,-2 2 28,3-1 1,-5-3-1,7-2 1,-3 0-23,1 0 0,6 0 0,-5 0 1,3 0-18,4 0 1,-4 0 0,-1 0 0,1 0-14,0 0 0,-7 0 1,5 0-1,-3 0-4,1 0 0,6 0 0,-5 0 0,1 0 29,0 0 1,6 0 0,-5 0 0,3 0-6,0 0 0,-7 0 1,5 0-1,0 0 41,0 0 1,-5 0 0,5 0 0,0 0-39,-1 0 1,-3 0-1,4 0 1,-3 0-2,7 0 0,-13 6 0,7 1 101,0-3-104,-7-2 1,15-2 0,-6 0-1,2 0 39,-1 0 0,-1 0 0,4 0 0,-2-2-10,2-5 1,2 5 0,0-4 0,-2 4-58,-2 2 0,0 0 0,4 0 0,-2 0 4,-2 0 0,0 0 1,4 0-1,-2 0 4,-2 0 1,0 0 0,6 0 0,0 0 22,0 0 1,-4-2 0,0-3 0,4-1 63,3 2 1,-5 2 0,9 2 0,-5-2-51,-2-5 1,2 5 0,3-4-18,2 4 11,-1 2 1,-3 0 0,-1 0-126,-2 0 116,5 0 0,-7 0 1,8 0-1,-1 0-28,-3 0 1,-6 0-1,2 0 1,2 0 1,-4 0 1,5 0-1,-7 0 1,4 0 24,2 0 0,-2 0 0,-2-3 1,-2-1-4,2-2 1,2-1-1,2 7 1,0 0 6,1 0 0,-1 0 1,0 0-1,0-2 22,1-4 0,-1 4 0,0-4-62,0 3 31,9-5 0,-13 6 0,4-5 0,-2 5 5,0 2 1,1-2 0,-4-2-44,-1-2 38,0-1 1,0 7-1,-2 0 103,-3 0-109,7 0 1,-10 0 0,6 0-1,-1 0-17,1 0 0,-5 0 0,5 0 0,-2 0 6,-5 0 1,5-6 0,-1-1 0,1 3 3,0 2 1,6 2 0,-5 0 0,3-2 35,0-4 0,-2 3 0,4-3 0,-2 4 8,2 2 1,-5 0-1,3 0-102,2 0 69,2 0 1,-4 0 0,-2 0 0,0 2-5,-1 4 1,-3-3 0,4 3 0,-1-4 28,1-2 1,-4 0 0,5 0 0,1 0 14,-2 0 1,6 0-1,-6 0 1,2 0-31,0 0 1,-7 0 0,7 0 0,2 0-9,2 0 1,-4 0-1,0 0 1,0 0 4,-3 0 1,7 0-1,-6 0 1,2 0-36,0 0 1,-9 0 0,5 2-1,-3 2 54,1 3 0,-1-1 1,-6-6-1,1 0-35,-1 0 1,6 0-1,1 0 1,-3 2 3,-2 5 1,-2-5 0,1 4 0,-1-4 8,0-2 1,2 0 0,2 0-1,3 0-6,-3 0 0,5 0 1,-3 0-1,1 0 0,1 0 1,-5 0 0,5 0 0,-1 0 21,-1 0 1,7 0 0,-4 0 0,1 0 35,5 0 0,3 0 1,1 0-1,-2 0-21,-4 0 1,6-2-1,-4-2 1,4-2 34,-2 1 0,-2 3 1,2 0-1,-2-2-43,-2-3 1,-2 1-1,4 6 1,-4 0 8,-3 0 1,7 0-1,-4-2 1,2-2 43,0-3 1,0 1-1,6 6 73,0 0-127,0-9 0,1 7 1,-1-4-1,-2 4 15,-4 2 0,4 0 0,-4 0 1,2 0-13,-2 0 0,4 0 1,-4 0-1,4 0-37,2 0 1,0-2 0,0-3-1,1-1-12,-1 2 1,0 0-1,0-1 1,-2-3 21,-4-3 1,4 7 0,-4-5 78,4 1-75,-6 6 0,6-9 1,-4 7-1,2-2 15,-2 1 1,4 3-1,-4 2 1,4 0 2,2 0 1,-2 0-1,-2 0 134,-2 0-156,0 0 1,0 0-1,0 0 1,2-2 0,2-4 1,-4 4 0,-3-5 0,1 5-15,0 2 1,-5 0 0,5 0 0,0 0-38,0 0 1,-1 0 0,5 0 0,-2 0-9,2 0 1,-4 0-1,0 0 1,-1 0 42,1 0 1,-4 0 0,3 0-1,1 0 5,0 0 1,-1 0-1,5 0 1,-2 0 15,2 0 0,-4 0 0,0 0 1,0 0 25,-1 0 1,-3 0-1,3 0 1,1 0 9,0 0 0,-7 0 0,5 0 1,-3 0-38,1 0 0,2 0 1,-5 0-1,4-2-44,3-4 0,-6 3 0,1-3 0,-4 4-31,-2 2 0,1 0 0,1 0 0,2 0 12,3 0 0,1 6 0,-3 1 0,3-1 76,3 3 1,-7-7-1,5 4 1,-3-2-7,1 3 0,2-5 0,-5 4 1,4-2-17,3 3 0,-4-5 0,3 4 0,-1-4-39,-5-2 0,-1 0 0,-5 3 1,-2 1-15,-3 2 0,-5 1-67,5-7-6,1 0 130,6 0 0,-6 2-127,0 4 0,-7-4-16,7 5 0,-7-5 34,7-2 112,-9 0 0,7 0 1,-5 0-17,-4 0 1,9 0 100,-5 0-56,-4-9-6,7 7-18,-9-6-14,0 8 1,2-7-229,4 1 155,-3-9 1,5 13 48,-8-7 14,0 9 0,0 9 13,0 4 0,-2-3 0,-2 3 1,-3 2-13,3 2 1,-4-4 0,1-1-1,3 3-9,2 2 0,-5 9 0,1-1 1,2 1-16,2 1 0,-5-3 1,1 5-1,0-1 34,-3-5 1,7 1 0,-4-1-2,3 3 0,1-1 0,-2-6 1,-2 0 1,1 0 1,3-6 0,2 0-19,0 2 0,0 2 0,0 2 0,0 0-22,0 0 0,0 0 0,0 0 1,0 0-19,0 1 0,0-1 0,0 0 0,-2 0-118,-4 0 0,4 0-426,-5 0 0,3-8 121,-2-5 1,4-6-1,-5-6-391,5-7 0,2-4 0,0-2 869,0 0 0,0-9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25.342"/>
    </inkml:context>
    <inkml:brush xml:id="br0">
      <inkml:brushProperty name="width" value="0.17143" units="cm"/>
      <inkml:brushProperty name="height" value="0.17143" units="cm"/>
      <inkml:brushProperty name="color" value="#004F8B"/>
    </inkml:brush>
  </inkml:definitions>
  <inkml:trace contextRef="#ctx0" brushRef="#br0">1 55 7960,'0'-19'736,"0"9"-581,0-7-58,0 15 1,0-5 0,2 11-1,2 5-45,2 1 1,1-3 0,-5 3 0,2 1 46,2 0 1,7-5-148,-7 7 8,9 0 1,-10 4 0,5-3 54,-1-1 0,3 0 0,-5 6 38,-3 0 0,5 0 0,-1-2-47,3-4 1,-5 2 0,5-7 3,-3 3 0,1-7-49,-3 3 0,-2-5-7,9-2 1,0 0 0,6 0-45,0 0 0,0-2 0,-2-5 0,-2-5 5,-2-5 0,-1 4 0,8 2-69,-1 3 122,-9-7 0,7 13 0,-6-7 0,2 3-26,-1-1 0,-5 1 0,3 4 1,1-2 31,0-3 0,-5 1 0,5 4 0,-1-2 10,1-3 0,-7-1 1,5 3-11,-1-1 1,-6-2 132,5 1-18,-5 5-14,-2-15-50,-9 15 206,-1-15-144,-9 15 0,6-7 0,0 9-68,-2 0 0,-2 0 1,-2 0-1,0 0-32,0 0 0,6 7 0,0-1 1,-2-2-43,-2-2 1,-2-2-1,0 0-18,0 0 1,0 0 0,0 0 45,0 0 0,6 0 0,0 3 50,-2 3 0,1-2 1,-1 7 21,2-3 1,7-1-3,-7-7-57,9 0 0,-3-2-32,14-5 0,3-3 0,9-10 1,-6 3 180,0 5 50,-9-5 1,2 15-163,-12-5 0,2 5 1,-9 2 25,-2 0 0,-2 0 0,-2 0 29,0 0 1,6 0 0,3 2 27,1 5 0,-4-3-30,7 9 8,-9-1-82,13 7 1,-6-10-34,8-9 1,6-2 0,2-9 0,1 1 13,-1-1 0,7 7 9,-2-3 1,4 5 0,2 2 6,0 0 0,0 0 1,0 0 0,1 0 0,-8 0 0,1 0 0,2 0 8,2 0 0,-4 0-49,-1 0 231,-7 9-186,3-7 1,-10 13 35,-4-9 0,1 7 0,-7-7-4,-3-2 1,4-1 0,-2-3-97,-1 0 1,3 0 0,-2 0-7,-2 0 0,5 0 0,-3 0 0,0-3-23,3-3 1,-7 4 52,4-4 1,2 3-21,-2 3 5,9 0 24,13 0 0,3 0 0,14 0 1,-5 0-39,-2 0 1,0 0 0,1 0 0,-1 0 10,0 0 0,-6-6 0,-1 0 41,3 1 0,2 3 25,2 2 1,-6 0 94,0 0 15,-9 0 1,2 9-53,-12 4 1,2 4-1,-7 2-62,3 0 1,-1-6 0,3-1-25,-7 3 1,5-4 0,-1-1 0,3 1-20,-1 0 1,-1-7 0,4 4-26,-3 1 1,-1-7 0,3 7-34,-1-1 1,-2-6-121,1 5 176,5-5 0,-4-2 0,10-2 0,4-5-10,3-6 0,2 3 0,4-3 1,-2-2-3,-3-2 0,-5 0 1,3 2 182,-1 3-80,6 7 0,-15-3 44,0 8-105,-9 8 1,-8 3 0,2 8 0,3 0-119,-3 0 1,4-2-1,1-2 1,1-2-817,5 2 941,2-7 0,-7 9 0,-1-6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44.920"/>
    </inkml:context>
    <inkml:brush xml:id="br0">
      <inkml:brushProperty name="width" value="0.17143" units="cm"/>
      <inkml:brushProperty name="height" value="0.17143" units="cm"/>
      <inkml:brushProperty name="color" value="#5B2D90"/>
    </inkml:brush>
  </inkml:definitions>
  <inkml:trace contextRef="#ctx0" brushRef="#br0">3786 1 7866,'-13'0'330,"0"0"-188,0 0-59,3 0 1,-7 0-41,4 0 1,2 0 0,1 2 0,-1 2-6,1 2 1,-3 1-1,-6-7 16,0 0 0,-1 6 1,1 1-46,0-3 0,0-2 1,0-2 22,0 0 0,0 0 1,0 0-1,0 0-26,-1 0 0,6 6 0,-3 1 1,-5-3-12,1-2 1,0-2-1,2 0 1,0 0 2,-1 0 0,-1 2 0,-2 2 0,-3 3 33,3-3 1,8-2-1,2-2 1,-1 0-8,-3 0 1,-3 2 0,1 3 191,0 1-202,0 0 1,0-4-1,0 3 1,0 1 7,0-2 1,0 1 0,-1-1-1,1 2-13,0-2 1,-2 1-1,-2-1 1,-3 2-4,3-1 0,-1-3 0,1 0 0,-3 2 9,3 2 1,-4 1-1,1-7 1,1 2-14,-3 4 0,5-4 1,-7 5-1,0-5 10,0-2 0,7 6 1,-5 1-1,3-3-17,-1-2 0,-5-2 0,5 0 1,1 2-42,-3 4 0,5-3 0,-7 3 0,0-4 17,0-2 1,7 2-1,-5 2 1,3 3 24,-1-3 0,1-2 0,6-2 1,0 0-8,0 0 0,-1 0 0,1 2 0,0 3-26,0 1 1,0 0-1,0-6 11,0 0 0,0 0 1,0 0-1,-1 2-6,1 5 0,0-5 0,0 4 0,0-1 6,0 1 0,-2-4 0,-3 4 1,-1-3 19,1-3 1,1 6 0,0 0 0,-3-1-8,3-3 1,2-2-1,-1 0 31,-3 0-25,4 0 0,-9 0 1,7 0-1,-3 0 3,3 0 0,-1 0 0,1 0 0,-5 0-4,-1 0 0,3 0 0,-4 0 1,3 2 1,3 4 1,1-4-1,0 5 1,-3-5 4,3-2 1,2 0 0,1 0-1,1 0 3,0 0 0,0 0 0,0 0 1,0-2 1,0-5 0,0 5 1,0-4-1,-1 4-3,1 2 1,7 0-1,-1 0 1,-2 0-2,-2 0 0,-2-2 0,0-5 0,0 5 0,-1-6 0,1 8-4,0 0 0,6 0 0,3-3 1,-1-1-17,1-2 1,3-1-1,-5 7 11,-3 0 30,6 0-10,1 0 2,8 0 8,0 9 0,0-5 81,0 9-97,0-9 0,-2 11 0,-3-6 28,-1 1 0,0-3 84,6 5-59,0-7-41,0 12 1,0-13 22,0 9 1,0-7 0,0 7 1,0-7 14,0 7 1,0-7-61,0 7 1,0-7 12,0 7 1,0-7 10,0 7-14,0-9 0,0 7 1,0-5 3,0 7 0,0-2 0,0 1 1,0 3 1,0 2-1,0 2-15,0 1 1,0-1-1,0 0 2,0 0 0,-7 0 0,1 0 0,2 0-1,1 0 0,3 3 1,0 1-1,0 2-7,0-1 1,0-1 0,0 1-1,0 3-29,0 3 1,0-5-1,0 7 1,0 0 2,0-2 0,0 4 1,0-7 54,0 3-26,0 2 0,0 0 0,0-2 0,0-1 0,0 1 1,0-4 0,0 3 0,0 1-32,0 0 0,3 0 0,1 1 0,2-3 12,-2 0 1,-1-1-1,-3 7 1,0-4 21,0-2 1,0 3-1,0-3 1,0 2-18,0 4 1,0-5 0,0 1 0,0 0-3,0 0 1,0 2 0,0 6-1,0 0-26,0 0 1,0-6-1,0 0-101,0 2 130,0 2 1,0-4-1,0-2 1,0-1-17,0 1 0,0-7 1,0 5 196,0 0-176,0-7 1,0 7-1,0-9 1,0 0 33,0 0 0,0 0 0,0 0-4,0 0 0,0 0 1,0 0-1,0 1-37,0-1 0,0 0 1,0 0-1,0 0-10,0 0 0,0 0 0,0 0 14,0 1-1,0-10 120,0-1-63,0-9-13,0 8 47,0-6 31,0 7 658,0-9 0,-9 0-751,-4 0 0,3 0-14,-3 0 0,0 0 0,-6 0-7,0 0 1,0 0 0,0 0 0,0 2 26,-1 4 0,1-4 0,0 5 0,0-5 15,0-2 0,0 0 0,0 0-70,0 0 1,2 2-1,2 2 1,2 3-70,-2-3 1,5-2 0,-3-2 0,0 2-88,2 4 1,-6-3-56,5 3 1,1-4-550,-2-2-426,9 0 403,-4 0 822,8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46.446"/>
    </inkml:context>
    <inkml:brush xml:id="br0">
      <inkml:brushProperty name="width" value="0.17143" units="cm"/>
      <inkml:brushProperty name="height" value="0.17143" units="cm"/>
      <inkml:brushProperty name="color" value="#5B2D90"/>
    </inkml:brush>
  </inkml:definitions>
  <inkml:trace contextRef="#ctx0" brushRef="#br0">268 38 8168,'-11'9'84,"-4"-5"0,7 9-25,-3 2 1,5-5-98,-7 3 0,0 0-81,-6 6 135,9 0 1,-7-6 0,4-1-15,-4 3 1,0-4 0,2 0 0,5-1 5,1 1 1,-4-5 0,5 5 56,-3-3 23,7-1 0,-7-7 22,5 0-36,4 0 1,-7 2-187,9 4 104,0-4 1,2 7-21,5-9 1,3 6 33,10 1 0,-8 1 1,1-4 13,2 3 0,0 1 0,0-4 0,-3 3-12,3-3 1,-4 0 0,2 0-8,1 3 0,-3-1 0,0-4 1,-3 5 77,7-5 0,-11 13 71,9-9-105,-9 0 51,5-6-84,-9 0-62,8 0 51,-6 0 77,7 0 1,-9-2-62,0-4 1,0 2 0,0-9 2,0-2 1,0 4 0,0-1 0,0-3-94,0-2 1,0-2 0,0 0 0,0 0-30,0-1 0,0 1 1,0 0-1,0 0 42,0 0 1,0 0 0,0 0 0,-2 0-55,-5-1 0,5 1 86,-4 0 1,2 2 379,-3 5-331,5 3 0,-8 9-13,3 0 1,5 2-8,-4 5 0,4 3 1,-1 7-1,-1-2 0,-2-2 0,-1-1 0,7 8 0,0-1 29,0 0 0,0 0 134,0 0-157,0 0 0,0 0 0,0 0 169,0 1-148,0-10 1,0 7 151,0-4-41,0 4-126,0 2-1,0-8 0,0-3 1,0-23-185,0-4 0,0-4 0,0 4-8,0 0 0,0-1 0,0 1-32,0 0 86,0 9 226,0-7-252,0 14 136,0-5 0,-2 8 117,-4 0 0,4 8 1,-7 5-21,1 4 1,6 2 0,-5 0-48,5 1 0,2-8 41,0 1-232,0 0 0,2-3-314,5-3 0,-3-7 0,7-7 471,-3-5 0,7-5 0,-4-2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81A4C-1D39-40BC-B4ED-393C04166D4C}" type="datetimeFigureOut">
              <a:rPr lang="en-US" smtClean="0"/>
              <a:t>8/15/2020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0831-27E3-4BAC-8853-B61AC570D0EB}" type="slidenum">
              <a:rPr lang="en-US" smtClean="0"/>
              <a:t>‹#›</a:t>
            </a:fld>
            <a:endParaRPr lang="en-US"/>
          </a:p>
        </p:txBody>
      </p:sp>
    </p:spTree>
    <p:extLst>
      <p:ext uri="{BB962C8B-B14F-4D97-AF65-F5344CB8AC3E}">
        <p14:creationId xmlns:p14="http://schemas.microsoft.com/office/powerpoint/2010/main" val="225721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Real-time_computing" TargetMode="External"/><Relationship Id="rId3" Type="http://schemas.openxmlformats.org/officeDocument/2006/relationships/hyperlink" Target="https://en.wikipedia.org/wiki/Architecture" TargetMode="External"/><Relationship Id="rId7" Type="http://schemas.openxmlformats.org/officeDocument/2006/relationships/hyperlink" Target="https://en.wikipedia.org/wiki/Space_Shuttl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Software_design" TargetMode="External"/><Relationship Id="rId5" Type="http://schemas.openxmlformats.org/officeDocument/2006/relationships/hyperlink" Target="https://en.wikipedia.org/wiki/Software_architecture#cite_note-3" TargetMode="External"/><Relationship Id="rId4" Type="http://schemas.openxmlformats.org/officeDocument/2006/relationships/hyperlink" Target="https://en.wikipedia.org/wiki/Software_architecture#cite_note-PERRY1992-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err="1">
                <a:solidFill>
                  <a:schemeClr val="tx1"/>
                </a:solidFill>
                <a:effectLst/>
                <a:latin typeface="+mn-lt"/>
                <a:ea typeface="+mn-ea"/>
                <a:cs typeface="+mn-cs"/>
              </a:rPr>
              <a:t>dziekuje</a:t>
            </a:r>
            <a:r>
              <a:rPr lang="en-US" sz="1200" kern="1200" dirty="0">
                <a:solidFill>
                  <a:schemeClr val="tx1"/>
                </a:solidFill>
                <a:effectLst/>
                <a:latin typeface="+mn-lt"/>
                <a:ea typeface="+mn-ea"/>
                <a:cs typeface="+mn-cs"/>
              </a:rPr>
              <a:t> ze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licznie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przybyliscie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prezentacje</a:t>
            </a:r>
            <a:r>
              <a:rPr lang="en-US" sz="1200" kern="1200" dirty="0">
                <a:solidFill>
                  <a:schemeClr val="tx1"/>
                </a:solidFill>
                <a:effectLst/>
                <a:latin typeface="+mn-lt"/>
                <a:ea typeface="+mn-ea"/>
                <a:cs typeface="+mn-cs"/>
              </a:rPr>
              <a:t> </a:t>
            </a:r>
            <a:r>
              <a:rPr lang="pl-PL" sz="1200" kern="1200" dirty="0">
                <a:solidFill>
                  <a:schemeClr val="tx1"/>
                </a:solidFill>
                <a:effectLst/>
                <a:latin typeface="+mn-lt"/>
                <a:ea typeface="+mn-ea"/>
                <a:cs typeface="+mn-cs"/>
              </a:rPr>
              <a:t>i </a:t>
            </a:r>
            <a:r>
              <a:rPr lang="pl-PL" sz="1200" kern="1200" dirty="0" err="1">
                <a:solidFill>
                  <a:schemeClr val="tx1"/>
                </a:solidFill>
                <a:effectLst/>
                <a:latin typeface="+mn-lt"/>
                <a:ea typeface="+mn-ea"/>
                <a:cs typeface="+mn-cs"/>
              </a:rPr>
              <a:t>mozliwosc</a:t>
            </a:r>
            <a:r>
              <a:rPr lang="pl-PL" sz="1200" kern="1200" dirty="0">
                <a:solidFill>
                  <a:schemeClr val="tx1"/>
                </a:solidFill>
                <a:effectLst/>
                <a:latin typeface="+mn-lt"/>
                <a:ea typeface="+mn-ea"/>
                <a:cs typeface="+mn-cs"/>
              </a:rPr>
              <a:t> podzielenia się z wami odrobina wiedzy jaka zebrałam …. Nie wiem co </a:t>
            </a:r>
            <a:r>
              <a:rPr lang="pl-PL" sz="1200" kern="1200" dirty="0" err="1">
                <a:solidFill>
                  <a:schemeClr val="tx1"/>
                </a:solidFill>
                <a:effectLst/>
                <a:latin typeface="+mn-lt"/>
                <a:ea typeface="+mn-ea"/>
                <a:cs typeface="+mn-cs"/>
              </a:rPr>
              <a:t>dodac</a:t>
            </a:r>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baseline="0" dirty="0" err="1">
                <a:solidFill>
                  <a:schemeClr val="tx1"/>
                </a:solidFill>
                <a:effectLst/>
                <a:latin typeface="+mn-lt"/>
                <a:ea typeface="+mn-ea"/>
                <a:cs typeface="+mn-cs"/>
              </a:rPr>
              <a:t>Chcia</a:t>
            </a:r>
            <a:r>
              <a:rPr lang="pl-PL" sz="1200" kern="1200" baseline="0" dirty="0" err="1">
                <a:solidFill>
                  <a:schemeClr val="tx1"/>
                </a:solidFill>
                <a:effectLst/>
                <a:latin typeface="+mn-lt"/>
                <a:ea typeface="+mn-ea"/>
                <a:cs typeface="+mn-cs"/>
              </a:rPr>
              <a:t>łabym</a:t>
            </a:r>
            <a:r>
              <a:rPr lang="pl-PL" sz="1200" kern="1200" baseline="0" dirty="0">
                <a:solidFill>
                  <a:schemeClr val="tx1"/>
                </a:solidFill>
                <a:effectLst/>
                <a:latin typeface="+mn-lt"/>
                <a:ea typeface="+mn-ea"/>
                <a:cs typeface="+mn-cs"/>
              </a:rPr>
              <a:t> wam przybliżyć choć trochę temat web </a:t>
            </a:r>
            <a:r>
              <a:rPr lang="pl-PL" sz="1200" kern="1200" baseline="0" dirty="0" err="1">
                <a:solidFill>
                  <a:schemeClr val="tx1"/>
                </a:solidFill>
                <a:effectLst/>
                <a:latin typeface="+mn-lt"/>
                <a:ea typeface="+mn-ea"/>
                <a:cs typeface="+mn-cs"/>
              </a:rPr>
              <a:t>assembly</a:t>
            </a:r>
            <a:r>
              <a:rPr lang="pl-PL" sz="1200" kern="1200" baseline="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a:t>
            </a:fld>
            <a:endParaRPr lang="en-US"/>
          </a:p>
        </p:txBody>
      </p:sp>
    </p:spTree>
    <p:extLst>
      <p:ext uri="{BB962C8B-B14F-4D97-AF65-F5344CB8AC3E}">
        <p14:creationId xmlns:p14="http://schemas.microsoft.com/office/powerpoint/2010/main" val="290468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Wszystko co </a:t>
            </a:r>
            <a:r>
              <a:rPr lang="pl-PL" dirty="0" err="1"/>
              <a:t>zewnetrz</a:t>
            </a:r>
            <a:r>
              <a:rPr lang="pl-PL" dirty="0"/>
              <a:t> </a:t>
            </a:r>
          </a:p>
          <a:p>
            <a:r>
              <a:rPr lang="pl-PL" dirty="0"/>
              <a:t>Może być podzielone na projekty do konkretnego zewnętrznego </a:t>
            </a:r>
            <a:r>
              <a:rPr lang="pl-PL" dirty="0" err="1"/>
              <a:t>zrodla</a:t>
            </a:r>
            <a:endParaRPr lang="pl-PL" dirty="0"/>
          </a:p>
          <a:p>
            <a:r>
              <a:rPr lang="pl-PL" dirty="0"/>
              <a:t>Ale fajnie jak jest </a:t>
            </a:r>
            <a:r>
              <a:rPr lang="pl-PL" dirty="0" err="1"/>
              <a:t>self</a:t>
            </a:r>
            <a:r>
              <a:rPr lang="pl-PL" dirty="0"/>
              <a:t> </a:t>
            </a:r>
            <a:r>
              <a:rPr lang="pl-PL" dirty="0" err="1"/>
              <a:t>containing</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198818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48</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git. </a:t>
            </a:r>
            <a:r>
              <a:rPr lang="en-US" dirty="0" err="1"/>
              <a:t>CaaC</a:t>
            </a:r>
            <a:endParaRPr lang="en-US" dirty="0"/>
          </a:p>
          <a:p>
            <a:r>
              <a:rPr lang="en-US" dirty="0"/>
              <a:t>2. – </a:t>
            </a:r>
            <a:r>
              <a:rPr lang="en-US" dirty="0" err="1"/>
              <a:t>nugety</a:t>
            </a:r>
            <a:r>
              <a:rPr lang="en-US" dirty="0"/>
              <a:t>, </a:t>
            </a:r>
            <a:r>
              <a:rPr lang="en-US" dirty="0" err="1"/>
              <a:t>.net</a:t>
            </a:r>
            <a:r>
              <a:rPr lang="en-US" dirty="0"/>
              <a:t> core – </a:t>
            </a:r>
            <a:r>
              <a:rPr lang="en-US" dirty="0" err="1"/>
              <a:t>nie</a:t>
            </a:r>
            <a:r>
              <a:rPr lang="en-US" dirty="0"/>
              <a:t> </a:t>
            </a:r>
            <a:r>
              <a:rPr lang="en-US" dirty="0" err="1"/>
              <a:t>zalezmy</a:t>
            </a:r>
            <a:r>
              <a:rPr lang="en-US" dirty="0"/>
              <a:t> od system. </a:t>
            </a:r>
            <a:r>
              <a:rPr lang="en-US" dirty="0" err="1"/>
              <a:t>Salf</a:t>
            </a:r>
            <a:r>
              <a:rPr lang="en-US" dirty="0"/>
              <a:t>-contained -&gt; docker file</a:t>
            </a:r>
          </a:p>
          <a:p>
            <a:r>
              <a:rPr lang="en-US" dirty="0"/>
              <a:t>3. </a:t>
            </a:r>
            <a:r>
              <a:rPr lang="en-US" dirty="0" err="1"/>
              <a:t>Konfiguracja</a:t>
            </a:r>
            <a:r>
              <a:rPr lang="en-US" dirty="0"/>
              <a:t> – </a:t>
            </a:r>
            <a:r>
              <a:rPr lang="en-US" dirty="0" err="1"/>
              <a:t>jedyna</a:t>
            </a:r>
            <a:r>
              <a:rPr lang="en-US" dirty="0"/>
              <a:t> </a:t>
            </a:r>
            <a:r>
              <a:rPr lang="en-US" dirty="0" err="1"/>
              <a:t>rzeczy</a:t>
            </a:r>
            <a:r>
              <a:rPr lang="en-US" dirty="0"/>
              <a:t> </a:t>
            </a:r>
            <a:r>
              <a:rPr lang="en-US" dirty="0" err="1"/>
              <a:t>rozniaca</a:t>
            </a:r>
            <a:r>
              <a:rPr lang="en-US" dirty="0"/>
              <a:t> </a:t>
            </a:r>
            <a:r>
              <a:rPr lang="en-US" dirty="0" err="1"/>
              <a:t>srodowiska</a:t>
            </a:r>
            <a:r>
              <a:rPr lang="en-US" dirty="0"/>
              <a:t>. </a:t>
            </a:r>
            <a:r>
              <a:rPr lang="en-US" dirty="0" err="1"/>
              <a:t>Przekazywanie</a:t>
            </a:r>
            <a:r>
              <a:rPr lang="en-US" dirty="0"/>
              <a:t> </a:t>
            </a:r>
            <a:r>
              <a:rPr lang="en-US" dirty="0" err="1"/>
              <a:t>przez</a:t>
            </a:r>
            <a:r>
              <a:rPr lang="en-US" dirty="0"/>
              <a:t> </a:t>
            </a:r>
            <a:r>
              <a:rPr lang="en-US" dirty="0" err="1"/>
              <a:t>zmienne</a:t>
            </a:r>
            <a:r>
              <a:rPr lang="en-US" dirty="0"/>
              <a:t> </a:t>
            </a:r>
            <a:r>
              <a:rPr lang="en-US" dirty="0" err="1"/>
              <a:t>srodowiskowe</a:t>
            </a:r>
            <a:r>
              <a:rPr lang="en-US" dirty="0"/>
              <a:t>.</a:t>
            </a:r>
          </a:p>
          <a:p>
            <a:r>
              <a:rPr lang="en-US" dirty="0"/>
              <a:t>4. </a:t>
            </a:r>
            <a:r>
              <a:rPr lang="en-US" dirty="0" err="1"/>
              <a:t>Bazy</a:t>
            </a:r>
            <a:r>
              <a:rPr lang="en-US" dirty="0"/>
              <a:t>, </a:t>
            </a:r>
            <a:r>
              <a:rPr lang="en-US" dirty="0" err="1"/>
              <a:t>kolejki</a:t>
            </a:r>
            <a:r>
              <a:rPr lang="en-US" dirty="0"/>
              <a:t>, </a:t>
            </a:r>
            <a:r>
              <a:rPr lang="en-US" dirty="0" err="1"/>
              <a:t>emaile</a:t>
            </a:r>
            <a:r>
              <a:rPr lang="en-US" dirty="0"/>
              <a:t>, </a:t>
            </a:r>
            <a:r>
              <a:rPr lang="en-US" dirty="0" err="1"/>
              <a:t>smsy</a:t>
            </a:r>
            <a:r>
              <a:rPr lang="en-US" dirty="0"/>
              <a:t> -&gt; configuration as a code</a:t>
            </a:r>
          </a:p>
          <a:p>
            <a:r>
              <a:rPr lang="en-US" dirty="0"/>
              <a:t>5. </a:t>
            </a:r>
            <a:r>
              <a:rPr lang="en-US" dirty="0" err="1"/>
              <a:t>Publikacja</a:t>
            </a:r>
            <a:r>
              <a:rPr lang="en-US" dirty="0"/>
              <a:t> – </a:t>
            </a:r>
            <a:r>
              <a:rPr lang="en-US" dirty="0" err="1"/>
              <a:t>budujemy</a:t>
            </a:r>
            <a:r>
              <a:rPr lang="en-US" dirty="0"/>
              <a:t> paczki </a:t>
            </a:r>
            <a:r>
              <a:rPr lang="en-US" dirty="0" err="1"/>
              <a:t>deploymentowa</a:t>
            </a:r>
            <a:r>
              <a:rPr lang="en-US" dirty="0"/>
              <a:t> </a:t>
            </a:r>
            <a:r>
              <a:rPr lang="en-US" dirty="0" err="1"/>
              <a:t>i</a:t>
            </a:r>
            <a:r>
              <a:rPr lang="en-US" dirty="0"/>
              <a:t> </a:t>
            </a:r>
            <a:r>
              <a:rPr lang="en-US" dirty="0" err="1"/>
              <a:t>laczymy</a:t>
            </a:r>
            <a:r>
              <a:rPr lang="en-US" dirty="0"/>
              <a:t> z </a:t>
            </a:r>
            <a:r>
              <a:rPr lang="en-US" dirty="0" err="1"/>
              <a:t>konfiguracja</a:t>
            </a:r>
            <a:r>
              <a:rPr lang="en-US" dirty="0"/>
              <a:t> </a:t>
            </a:r>
            <a:r>
              <a:rPr lang="en-US" dirty="0" err="1"/>
              <a:t>srodowiska</a:t>
            </a:r>
            <a:r>
              <a:rPr lang="en-US" dirty="0"/>
              <a:t>.</a:t>
            </a:r>
          </a:p>
          <a:p>
            <a:r>
              <a:rPr lang="en-US" dirty="0"/>
              <a:t>     </a:t>
            </a:r>
            <a:r>
              <a:rPr lang="en-US" dirty="0" err="1"/>
              <a:t>uruchomienie</a:t>
            </a:r>
            <a:r>
              <a:rPr lang="en-US" dirty="0"/>
              <a:t> </a:t>
            </a:r>
            <a:r>
              <a:rPr lang="en-US" dirty="0" err="1"/>
              <a:t>tutaj</a:t>
            </a:r>
            <a:r>
              <a:rPr lang="en-US" dirty="0"/>
              <a:t> to release</a:t>
            </a:r>
          </a:p>
          <a:p>
            <a:r>
              <a:rPr lang="en-US" dirty="0"/>
              <a:t>     - </a:t>
            </a:r>
            <a:r>
              <a:rPr lang="en-US" dirty="0" err="1"/>
              <a:t>pamietajmy</a:t>
            </a:r>
            <a:r>
              <a:rPr lang="en-US" dirty="0"/>
              <a:t> o nr </a:t>
            </a:r>
            <a:r>
              <a:rPr lang="en-US" dirty="0" err="1"/>
              <a:t>releasow</a:t>
            </a:r>
            <a:r>
              <a:rPr lang="en-US" dirty="0"/>
              <a:t>, </a:t>
            </a:r>
            <a:r>
              <a:rPr lang="en-US" dirty="0" err="1"/>
              <a:t>wersjonowaniu</a:t>
            </a:r>
            <a:endParaRPr lang="en-US" dirty="0"/>
          </a:p>
          <a:p>
            <a:r>
              <a:rPr lang="en-US" dirty="0"/>
              <a:t>     - </a:t>
            </a:r>
            <a:r>
              <a:rPr lang="en-US" dirty="0" err="1"/>
              <a:t>artefakt</a:t>
            </a:r>
            <a:r>
              <a:rPr lang="en-US" dirty="0"/>
              <a:t> </a:t>
            </a:r>
            <a:r>
              <a:rPr lang="en-US" dirty="0" err="1"/>
              <a:t>powinien</a:t>
            </a:r>
            <a:r>
              <a:rPr lang="en-US" dirty="0"/>
              <a:t> </a:t>
            </a:r>
            <a:r>
              <a:rPr lang="en-US" dirty="0" err="1"/>
              <a:t>byc</a:t>
            </a:r>
            <a:r>
              <a:rPr lang="en-US" dirty="0"/>
              <a:t> </a:t>
            </a:r>
            <a:r>
              <a:rPr lang="en-US" dirty="0" err="1"/>
              <a:t>trwaly</a:t>
            </a:r>
            <a:r>
              <a:rPr lang="en-US" dirty="0"/>
              <a:t> I </a:t>
            </a:r>
            <a:r>
              <a:rPr lang="en-US" dirty="0" err="1"/>
              <a:t>niemodyfikowalny</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351840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t>
            </a:r>
            <a:r>
              <a:rPr lang="en-US" dirty="0" err="1"/>
              <a:t>bezstanowo</a:t>
            </a:r>
            <a:r>
              <a:rPr lang="en-US" dirty="0"/>
              <a:t>. Stan- </a:t>
            </a:r>
            <a:r>
              <a:rPr lang="en-US" dirty="0" err="1"/>
              <a:t>usluga</a:t>
            </a:r>
            <a:r>
              <a:rPr lang="en-US" dirty="0"/>
              <a:t> </a:t>
            </a:r>
            <a:r>
              <a:rPr lang="en-US" dirty="0" err="1"/>
              <a:t>wspierajaca</a:t>
            </a:r>
            <a:r>
              <a:rPr lang="en-US" dirty="0"/>
              <a:t>. </a:t>
            </a:r>
            <a:r>
              <a:rPr lang="en-US" dirty="0" err="1"/>
              <a:t>Lokalny</a:t>
            </a:r>
            <a:r>
              <a:rPr lang="en-US" dirty="0"/>
              <a:t> </a:t>
            </a:r>
            <a:r>
              <a:rPr lang="en-US" dirty="0" err="1"/>
              <a:t>cach</a:t>
            </a:r>
            <a:r>
              <a:rPr lang="en-US" dirty="0"/>
              <a:t> </a:t>
            </a:r>
            <a:r>
              <a:rPr lang="en-US" dirty="0" err="1"/>
              <a:t>czy</a:t>
            </a:r>
            <a:r>
              <a:rPr lang="en-US" dirty="0"/>
              <a:t> Sticky sessions – </a:t>
            </a:r>
            <a:r>
              <a:rPr lang="en-US" dirty="0" err="1"/>
              <a:t>zlamanie</a:t>
            </a:r>
            <a:r>
              <a:rPr lang="en-US" dirty="0"/>
              <a:t> </a:t>
            </a:r>
            <a:r>
              <a:rPr lang="en-US" dirty="0" err="1"/>
              <a:t>zasady.nie</a:t>
            </a:r>
            <a:r>
              <a:rPr lang="en-US" dirty="0"/>
              <a:t> </a:t>
            </a:r>
            <a:r>
              <a:rPr lang="en-US" dirty="0" err="1"/>
              <a:t>zakladamy</a:t>
            </a:r>
            <a:r>
              <a:rPr lang="en-US" dirty="0"/>
              <a:t> </a:t>
            </a:r>
            <a:r>
              <a:rPr lang="en-US" dirty="0" err="1"/>
              <a:t>ze</a:t>
            </a:r>
            <a:r>
              <a:rPr lang="en-US" dirty="0"/>
              <a:t> </a:t>
            </a:r>
            <a:r>
              <a:rPr lang="en-US" dirty="0" err="1"/>
              <a:t>nasz</a:t>
            </a:r>
            <a:r>
              <a:rPr lang="en-US" dirty="0"/>
              <a:t> </a:t>
            </a:r>
            <a:r>
              <a:rPr lang="en-US" dirty="0" err="1"/>
              <a:t>uzytkownik</a:t>
            </a:r>
            <a:r>
              <a:rPr lang="en-US" dirty="0"/>
              <a:t> </a:t>
            </a:r>
            <a:r>
              <a:rPr lang="en-US" dirty="0" err="1"/>
              <a:t>podlaczy</a:t>
            </a:r>
            <a:r>
              <a:rPr lang="en-US" dirty="0"/>
              <a:t> </a:t>
            </a:r>
            <a:r>
              <a:rPr lang="en-US" dirty="0" err="1"/>
              <a:t>sie</a:t>
            </a:r>
            <a:r>
              <a:rPr lang="en-US" dirty="0"/>
              <a:t> do </a:t>
            </a:r>
            <a:r>
              <a:rPr lang="en-US" dirty="0" err="1"/>
              <a:t>danego</a:t>
            </a:r>
            <a:r>
              <a:rPr lang="en-US" dirty="0"/>
              <a:t> </a:t>
            </a:r>
            <a:r>
              <a:rPr lang="en-US" dirty="0" err="1"/>
              <a:t>serwera</a:t>
            </a:r>
            <a:r>
              <a:rPr lang="en-US" dirty="0"/>
              <a:t>!</a:t>
            </a:r>
          </a:p>
          <a:p>
            <a:r>
              <a:rPr lang="en-US" dirty="0"/>
              <a:t>7. </a:t>
            </a:r>
            <a:r>
              <a:rPr lang="en-US" dirty="0" err="1"/>
              <a:t>Kazda</a:t>
            </a:r>
            <a:r>
              <a:rPr lang="en-US" dirty="0"/>
              <a:t> </a:t>
            </a:r>
            <a:r>
              <a:rPr lang="en-US" dirty="0" err="1"/>
              <a:t>usluga</a:t>
            </a:r>
            <a:r>
              <a:rPr lang="en-US" dirty="0"/>
              <a:t> ma </a:t>
            </a:r>
            <a:r>
              <a:rPr lang="en-US" dirty="0" err="1"/>
              <a:t>swoj</a:t>
            </a:r>
            <a:r>
              <a:rPr lang="en-US" dirty="0"/>
              <a:t> port I protocol – </a:t>
            </a:r>
            <a:r>
              <a:rPr lang="en-US" dirty="0" err="1"/>
              <a:t>kazdy</a:t>
            </a:r>
            <a:r>
              <a:rPr lang="en-US" dirty="0"/>
              <a:t>  </a:t>
            </a:r>
            <a:r>
              <a:rPr lang="en-US" dirty="0" err="1"/>
              <a:t>serwis</a:t>
            </a:r>
            <a:r>
              <a:rPr lang="en-US" dirty="0"/>
              <a:t> </a:t>
            </a:r>
            <a:r>
              <a:rPr lang="en-US" dirty="0" err="1"/>
              <a:t>stoi</a:t>
            </a:r>
            <a:r>
              <a:rPr lang="en-US" dirty="0"/>
              <a:t> </a:t>
            </a:r>
            <a:r>
              <a:rPr lang="en-US" dirty="0" err="1"/>
              <a:t>na</a:t>
            </a:r>
            <a:r>
              <a:rPr lang="en-US" dirty="0"/>
              <a:t> </a:t>
            </a:r>
            <a:r>
              <a:rPr lang="en-US" dirty="0" err="1"/>
              <a:t>innym</a:t>
            </a:r>
            <a:r>
              <a:rPr lang="en-US" dirty="0"/>
              <a:t> </a:t>
            </a:r>
            <a:r>
              <a:rPr lang="en-US" dirty="0" err="1"/>
              <a:t>porcie</a:t>
            </a:r>
            <a:r>
              <a:rPr lang="en-US" dirty="0"/>
              <a:t>.</a:t>
            </a:r>
          </a:p>
          <a:p>
            <a:r>
              <a:rPr lang="en-US" dirty="0"/>
              <a:t>8. </a:t>
            </a:r>
            <a:r>
              <a:rPr lang="en-US" dirty="0" err="1"/>
              <a:t>skalowanie</a:t>
            </a:r>
            <a:r>
              <a:rPr lang="en-US" dirty="0"/>
              <a:t>. </a:t>
            </a:r>
            <a:r>
              <a:rPr lang="en-US" dirty="0" err="1"/>
              <a:t>Aplikacja</a:t>
            </a:r>
            <a:r>
              <a:rPr lang="en-US" dirty="0"/>
              <a:t> </a:t>
            </a:r>
            <a:r>
              <a:rPr lang="en-US" dirty="0" err="1"/>
              <a:t>musi</a:t>
            </a:r>
            <a:r>
              <a:rPr lang="en-US" dirty="0"/>
              <a:t> </a:t>
            </a:r>
            <a:r>
              <a:rPr lang="en-US" dirty="0" err="1"/>
              <a:t>byc</a:t>
            </a:r>
            <a:r>
              <a:rPr lang="en-US" dirty="0"/>
              <a:t> w </a:t>
            </a:r>
            <a:r>
              <a:rPr lang="en-US" dirty="0" err="1"/>
              <a:t>stanie</a:t>
            </a:r>
            <a:r>
              <a:rPr lang="en-US" dirty="0"/>
              <a:t> </a:t>
            </a:r>
            <a:r>
              <a:rPr lang="en-US" dirty="0" err="1"/>
              <a:t>pracowac</a:t>
            </a:r>
            <a:r>
              <a:rPr lang="en-US" dirty="0"/>
              <a:t> w </a:t>
            </a:r>
            <a:r>
              <a:rPr lang="en-US" dirty="0" err="1"/>
              <a:t>oparciu</a:t>
            </a:r>
            <a:r>
              <a:rPr lang="en-US" dirty="0"/>
              <a:t> o </a:t>
            </a:r>
            <a:r>
              <a:rPr lang="en-US" dirty="0" err="1"/>
              <a:t>wiele</a:t>
            </a:r>
            <a:r>
              <a:rPr lang="en-US" dirty="0"/>
              <a:t> </a:t>
            </a:r>
            <a:r>
              <a:rPr lang="en-US" dirty="0" err="1"/>
              <a:t>procesow</a:t>
            </a:r>
            <a:r>
              <a:rPr lang="en-US" dirty="0"/>
              <a:t> </a:t>
            </a:r>
            <a:r>
              <a:rPr lang="en-US" dirty="0" err="1"/>
              <a:t>dzialajacych</a:t>
            </a:r>
            <a:r>
              <a:rPr lang="en-US" dirty="0"/>
              <a:t> </a:t>
            </a:r>
            <a:r>
              <a:rPr lang="en-US" dirty="0" err="1"/>
              <a:t>na</a:t>
            </a:r>
            <a:r>
              <a:rPr lang="en-US" dirty="0"/>
              <a:t> </a:t>
            </a:r>
            <a:r>
              <a:rPr lang="en-US" dirty="0" err="1"/>
              <a:t>wielu</a:t>
            </a:r>
            <a:r>
              <a:rPr lang="en-US" dirty="0"/>
              <a:t> </a:t>
            </a:r>
            <a:r>
              <a:rPr lang="en-US" dirty="0" err="1"/>
              <a:t>fizycznych</a:t>
            </a:r>
            <a:r>
              <a:rPr lang="en-US" dirty="0"/>
              <a:t> </a:t>
            </a:r>
            <a:r>
              <a:rPr lang="en-US" dirty="0" err="1"/>
              <a:t>maszynach</a:t>
            </a:r>
            <a:r>
              <a:rPr lang="en-US" dirty="0"/>
              <a:t>. </a:t>
            </a:r>
            <a:r>
              <a:rPr lang="en-US" dirty="0" err="1"/>
              <a:t>Wtedy</a:t>
            </a:r>
            <a:r>
              <a:rPr lang="en-US" dirty="0"/>
              <a:t> </a:t>
            </a:r>
            <a:r>
              <a:rPr lang="en-US" dirty="0" err="1"/>
              <a:t>kazdy</a:t>
            </a:r>
            <a:r>
              <a:rPr lang="en-US" dirty="0"/>
              <a:t> process </a:t>
            </a:r>
            <a:r>
              <a:rPr lang="en-US" dirty="0" err="1"/>
              <a:t>skalujemy</a:t>
            </a:r>
            <a:r>
              <a:rPr lang="en-US" dirty="0"/>
              <a:t> </a:t>
            </a:r>
            <a:r>
              <a:rPr lang="en-US" dirty="0" err="1"/>
              <a:t>osobno</a:t>
            </a:r>
            <a:r>
              <a:rPr lang="en-US" dirty="0"/>
              <a:t> </a:t>
            </a:r>
            <a:r>
              <a:rPr lang="en-US" dirty="0" err="1"/>
              <a:t>horyzontalnie</a:t>
            </a:r>
            <a:r>
              <a:rPr lang="en-US" dirty="0"/>
              <a:t>. Out </a:t>
            </a:r>
            <a:r>
              <a:rPr lang="en-US" dirty="0" err="1"/>
              <a:t>czyli</a:t>
            </a:r>
            <a:r>
              <a:rPr lang="en-US" dirty="0"/>
              <a:t> w </a:t>
            </a:r>
            <a:r>
              <a:rPr lang="en-US" dirty="0" err="1"/>
              <a:t>szerz</a:t>
            </a:r>
            <a:r>
              <a:rPr lang="en-US" dirty="0"/>
              <a:t>. Bo Up </a:t>
            </a:r>
            <a:r>
              <a:rPr lang="en-US" dirty="0" err="1"/>
              <a:t>mozemy</a:t>
            </a:r>
            <a:r>
              <a:rPr lang="en-US" dirty="0"/>
              <a:t> </a:t>
            </a:r>
            <a:r>
              <a:rPr lang="en-US" dirty="0" err="1"/>
              <a:t>tylko</a:t>
            </a:r>
            <a:r>
              <a:rPr lang="en-US" dirty="0"/>
              <a:t> do </a:t>
            </a:r>
            <a:r>
              <a:rPr lang="en-US" dirty="0" err="1"/>
              <a:t>jakiegos</a:t>
            </a:r>
            <a:r>
              <a:rPr lang="en-US" dirty="0"/>
              <a:t> </a:t>
            </a:r>
            <a:r>
              <a:rPr lang="en-US" dirty="0" err="1"/>
              <a:t>poziomu</a:t>
            </a:r>
            <a:endParaRPr lang="en-US" dirty="0"/>
          </a:p>
          <a:p>
            <a:r>
              <a:rPr lang="en-US" dirty="0"/>
              <a:t>9. </a:t>
            </a:r>
            <a:r>
              <a:rPr lang="en-US" dirty="0" err="1"/>
              <a:t>zbywalnosc.kazdy</a:t>
            </a:r>
            <a:r>
              <a:rPr lang="en-US" dirty="0"/>
              <a:t> process </a:t>
            </a:r>
            <a:r>
              <a:rPr lang="en-US" dirty="0" err="1"/>
              <a:t>moze</a:t>
            </a:r>
            <a:r>
              <a:rPr lang="en-US" dirty="0"/>
              <a:t> </a:t>
            </a:r>
            <a:r>
              <a:rPr lang="en-US" dirty="0" err="1"/>
              <a:t>byc</a:t>
            </a:r>
            <a:r>
              <a:rPr lang="en-US" dirty="0"/>
              <a:t> </a:t>
            </a:r>
            <a:r>
              <a:rPr lang="en-US" dirty="0" err="1"/>
              <a:t>zatrzymany</a:t>
            </a:r>
            <a:r>
              <a:rPr lang="en-US" dirty="0"/>
              <a:t> I </a:t>
            </a:r>
            <a:r>
              <a:rPr lang="en-US" dirty="0" err="1"/>
              <a:t>zniknac</a:t>
            </a:r>
            <a:r>
              <a:rPr lang="en-US" dirty="0"/>
              <a:t>. A </a:t>
            </a:r>
            <a:r>
              <a:rPr lang="en-US" dirty="0" err="1"/>
              <a:t>gdy</a:t>
            </a:r>
            <a:r>
              <a:rPr lang="en-US" dirty="0"/>
              <a:t> </a:t>
            </a:r>
            <a:r>
              <a:rPr lang="en-US" dirty="0" err="1"/>
              <a:t>kolejnym</a:t>
            </a:r>
            <a:r>
              <a:rPr lang="en-US" dirty="0"/>
              <a:t> </a:t>
            </a:r>
            <a:r>
              <a:rPr lang="en-US" dirty="0" err="1"/>
              <a:t>razem</a:t>
            </a:r>
            <a:r>
              <a:rPr lang="en-US" dirty="0"/>
              <a:t> </a:t>
            </a:r>
            <a:r>
              <a:rPr lang="en-US" dirty="0" err="1"/>
              <a:t>bedziemy</a:t>
            </a:r>
            <a:r>
              <a:rPr lang="en-US" dirty="0"/>
              <a:t> go </a:t>
            </a:r>
            <a:r>
              <a:rPr lang="en-US" dirty="0" err="1"/>
              <a:t>potrzebowac</a:t>
            </a:r>
            <a:r>
              <a:rPr lang="en-US" dirty="0"/>
              <a:t> to </a:t>
            </a:r>
            <a:r>
              <a:rPr lang="en-US" dirty="0" err="1"/>
              <a:t>bedzie</a:t>
            </a:r>
            <a:r>
              <a:rPr lang="en-US" dirty="0"/>
              <a:t> to </a:t>
            </a:r>
            <a:r>
              <a:rPr lang="en-US" dirty="0" err="1"/>
              <a:t>nowy</a:t>
            </a:r>
            <a:r>
              <a:rPr lang="en-US" dirty="0"/>
              <a:t> process </a:t>
            </a:r>
            <a:r>
              <a:rPr lang="en-US" dirty="0" err="1"/>
              <a:t>moze</a:t>
            </a:r>
            <a:r>
              <a:rPr lang="en-US" dirty="0"/>
              <a:t> </a:t>
            </a:r>
            <a:r>
              <a:rPr lang="en-US" dirty="0" err="1"/>
              <a:t>nowa</a:t>
            </a:r>
            <a:r>
              <a:rPr lang="en-US" dirty="0"/>
              <a:t> </a:t>
            </a:r>
            <a:r>
              <a:rPr lang="en-US" dirty="0" err="1"/>
              <a:t>maszyna</a:t>
            </a:r>
            <a:r>
              <a:rPr lang="en-US" dirty="0"/>
              <a:t>. COLD START. </a:t>
            </a:r>
            <a:r>
              <a:rPr lang="en-US" dirty="0" err="1"/>
              <a:t>Obsluga</a:t>
            </a:r>
            <a:r>
              <a:rPr lang="en-US" dirty="0"/>
              <a:t> </a:t>
            </a:r>
            <a:r>
              <a:rPr lang="en-US" dirty="0" err="1"/>
              <a:t>kolejek</a:t>
            </a:r>
            <a:r>
              <a:rPr lang="en-US" dirty="0"/>
              <a:t> I </a:t>
            </a:r>
            <a:r>
              <a:rPr lang="en-US" dirty="0" err="1"/>
              <a:t>asynchronicznosc</a:t>
            </a:r>
            <a:r>
              <a:rPr lang="en-US" dirty="0"/>
              <a:t> – </a:t>
            </a:r>
            <a:r>
              <a:rPr lang="en-US" dirty="0" err="1"/>
              <a:t>kto</a:t>
            </a:r>
            <a:r>
              <a:rPr lang="en-US" dirty="0"/>
              <a:t> </a:t>
            </a:r>
            <a:r>
              <a:rPr lang="en-US" dirty="0" err="1"/>
              <a:t>obsluguje</a:t>
            </a:r>
            <a:r>
              <a:rPr lang="en-US" dirty="0"/>
              <a:t> </a:t>
            </a:r>
            <a:r>
              <a:rPr lang="en-US" dirty="0" err="1"/>
              <a:t>wiadomosc</a:t>
            </a:r>
            <a:r>
              <a:rPr lang="en-US" dirty="0"/>
              <a:t> I </a:t>
            </a:r>
            <a:r>
              <a:rPr lang="en-US" dirty="0" err="1"/>
              <a:t>czy</a:t>
            </a:r>
            <a:r>
              <a:rPr lang="en-US" dirty="0"/>
              <a:t> </a:t>
            </a:r>
            <a:r>
              <a:rPr lang="en-US" dirty="0" err="1"/>
              <a:t>skonczyl</a:t>
            </a:r>
            <a:r>
              <a:rPr lang="en-US" dirty="0"/>
              <a:t>. Flush do </a:t>
            </a:r>
            <a:r>
              <a:rPr lang="en-US" dirty="0" err="1"/>
              <a:t>logow</a:t>
            </a:r>
            <a:r>
              <a:rPr lang="en-US" dirty="0"/>
              <a:t> </a:t>
            </a:r>
          </a:p>
          <a:p>
            <a:r>
              <a:rPr lang="en-US" dirty="0"/>
              <a:t>SIGTERM</a:t>
            </a:r>
          </a:p>
          <a:p>
            <a:r>
              <a:rPr lang="en-US" dirty="0"/>
              <a:t>-&gt; </a:t>
            </a:r>
            <a:r>
              <a:rPr lang="en-US" dirty="0" err="1"/>
              <a:t>crach</a:t>
            </a:r>
            <a:r>
              <a:rPr lang="en-US" dirty="0"/>
              <a:t> –only – chaos monkey</a:t>
            </a:r>
          </a:p>
        </p:txBody>
      </p:sp>
      <p:sp>
        <p:nvSpPr>
          <p:cNvPr id="4" name="Slide Number Placeholder 3"/>
          <p:cNvSpPr>
            <a:spLocks noGrp="1"/>
          </p:cNvSpPr>
          <p:nvPr>
            <p:ph type="sldNum" sz="quarter" idx="5"/>
          </p:nvPr>
        </p:nvSpPr>
        <p:spPr/>
        <p:txBody>
          <a:bodyPr/>
          <a:lstStyle/>
          <a:p>
            <a:fld id="{E0AE778D-2A57-4226-B72B-26EA3CA60131}" type="slidenum">
              <a:rPr lang="en-US" smtClean="0"/>
              <a:t>50</a:t>
            </a:fld>
            <a:endParaRPr lang="en-US"/>
          </a:p>
        </p:txBody>
      </p:sp>
    </p:spTree>
    <p:extLst>
      <p:ext uri="{BB962C8B-B14F-4D97-AF65-F5344CB8AC3E}">
        <p14:creationId xmlns:p14="http://schemas.microsoft.com/office/powerpoint/2010/main" val="3855519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t>
            </a:r>
            <a:r>
              <a:rPr lang="en-US" dirty="0" err="1"/>
              <a:t>Zmiejsz</a:t>
            </a:r>
            <a:r>
              <a:rPr lang="en-US" dirty="0"/>
              <a:t> </a:t>
            </a:r>
            <a:r>
              <a:rPr lang="en-US" dirty="0" err="1"/>
              <a:t>czas</a:t>
            </a:r>
            <a:r>
              <a:rPr lang="en-US" dirty="0"/>
              <a:t> deployment. </a:t>
            </a:r>
          </a:p>
          <a:p>
            <a:r>
              <a:rPr lang="en-US" dirty="0" err="1"/>
              <a:t>Testuj</a:t>
            </a:r>
            <a:r>
              <a:rPr lang="en-US" dirty="0"/>
              <a:t> I </a:t>
            </a:r>
            <a:r>
              <a:rPr lang="en-US" dirty="0" err="1"/>
              <a:t>programuj</a:t>
            </a:r>
            <a:r>
              <a:rPr lang="en-US" dirty="0"/>
              <a:t> </a:t>
            </a:r>
            <a:r>
              <a:rPr lang="en-US" dirty="0" err="1"/>
              <a:t>na</a:t>
            </a:r>
            <a:r>
              <a:rPr lang="en-US" dirty="0"/>
              <a:t> </a:t>
            </a:r>
            <a:r>
              <a:rPr lang="en-US" dirty="0" err="1"/>
              <a:t>tym</a:t>
            </a:r>
            <a:r>
              <a:rPr lang="en-US" dirty="0"/>
              <a:t> </a:t>
            </a:r>
            <a:r>
              <a:rPr lang="en-US" dirty="0" err="1"/>
              <a:t>samym</a:t>
            </a:r>
            <a:r>
              <a:rPr lang="en-US" dirty="0"/>
              <a:t> </a:t>
            </a:r>
            <a:r>
              <a:rPr lang="en-US" dirty="0" err="1"/>
              <a:t>systemie</a:t>
            </a:r>
            <a:r>
              <a:rPr lang="en-US" dirty="0"/>
              <a:t>, z taka </a:t>
            </a:r>
            <a:r>
              <a:rPr lang="en-US" dirty="0" err="1"/>
              <a:t>sama</a:t>
            </a:r>
            <a:r>
              <a:rPr lang="en-US" dirty="0"/>
              <a:t> </a:t>
            </a:r>
            <a:r>
              <a:rPr lang="en-US" dirty="0" err="1"/>
              <a:t>konfiguracja</a:t>
            </a:r>
            <a:r>
              <a:rPr lang="en-US" dirty="0"/>
              <a:t> z </a:t>
            </a:r>
            <a:r>
              <a:rPr lang="en-US" dirty="0" err="1"/>
              <a:t>tymi</a:t>
            </a:r>
            <a:r>
              <a:rPr lang="en-US" dirty="0"/>
              <a:t> </a:t>
            </a:r>
            <a:r>
              <a:rPr lang="en-US" dirty="0" err="1"/>
              <a:t>samymi</a:t>
            </a:r>
            <a:r>
              <a:rPr lang="en-US" dirty="0"/>
              <a:t> </a:t>
            </a:r>
            <a:r>
              <a:rPr lang="en-US" dirty="0" err="1"/>
              <a:t>narzedziami</a:t>
            </a:r>
            <a:endParaRPr lang="en-US" dirty="0"/>
          </a:p>
          <a:p>
            <a:r>
              <a:rPr lang="en-US" dirty="0"/>
              <a:t>11. </a:t>
            </a:r>
            <a:r>
              <a:rPr lang="en-US" dirty="0" err="1"/>
              <a:t>Logi</a:t>
            </a:r>
            <a:r>
              <a:rPr lang="en-US" dirty="0"/>
              <a:t> </a:t>
            </a:r>
            <a:r>
              <a:rPr lang="en-US" dirty="0" err="1"/>
              <a:t>na</a:t>
            </a:r>
            <a:r>
              <a:rPr lang="en-US" dirty="0"/>
              <a:t> console + do </a:t>
            </a:r>
            <a:r>
              <a:rPr lang="en-US" dirty="0" err="1"/>
              <a:t>zbiorczego</a:t>
            </a:r>
            <a:r>
              <a:rPr lang="en-US" dirty="0"/>
              <a:t> </a:t>
            </a:r>
            <a:r>
              <a:rPr lang="en-US" dirty="0" err="1"/>
              <a:t>miejsca</a:t>
            </a:r>
            <a:r>
              <a:rPr lang="en-US" dirty="0"/>
              <a:t> Splunk, Elk, </a:t>
            </a:r>
            <a:r>
              <a:rPr lang="en-US" dirty="0" err="1"/>
              <a:t>Elastik</a:t>
            </a:r>
            <a:r>
              <a:rPr lang="en-US" dirty="0"/>
              <a:t> Search, application Insights</a:t>
            </a:r>
          </a:p>
          <a:p>
            <a:r>
              <a:rPr lang="en-US" dirty="0"/>
              <a:t>12. </a:t>
            </a:r>
            <a:r>
              <a:rPr lang="en-US" dirty="0" err="1"/>
              <a:t>Automatyzacja</a:t>
            </a:r>
            <a:r>
              <a:rPr lang="en-US" dirty="0"/>
              <a:t> </a:t>
            </a:r>
            <a:r>
              <a:rPr lang="en-US" dirty="0" err="1"/>
              <a:t>daje</a:t>
            </a:r>
            <a:r>
              <a:rPr lang="en-US" dirty="0"/>
              <a:t> </a:t>
            </a:r>
            <a:r>
              <a:rPr lang="en-US" dirty="0" err="1"/>
              <a:t>procesy</a:t>
            </a:r>
            <a:r>
              <a:rPr lang="en-US" dirty="0"/>
              <a:t>. </a:t>
            </a:r>
            <a:r>
              <a:rPr lang="en-US" dirty="0" err="1"/>
              <a:t>Albo</a:t>
            </a:r>
            <a:r>
              <a:rPr lang="en-US" dirty="0"/>
              <a:t> </a:t>
            </a:r>
            <a:r>
              <a:rPr lang="en-US" dirty="0" err="1"/>
              <a:t>inaczej</a:t>
            </a:r>
            <a:r>
              <a:rPr lang="en-US" dirty="0"/>
              <a:t> DEVOPS :D CI/CD as a code</a:t>
            </a:r>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59603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53</a:t>
            </a:fld>
            <a:endParaRPr lang="en-US" dirty="0"/>
          </a:p>
        </p:txBody>
      </p:sp>
    </p:spTree>
    <p:extLst>
      <p:ext uri="{BB962C8B-B14F-4D97-AF65-F5344CB8AC3E}">
        <p14:creationId xmlns:p14="http://schemas.microsoft.com/office/powerpoint/2010/main" val="12745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The </a:t>
            </a:r>
            <a:r>
              <a:rPr lang="en-US" b="0" i="1" dirty="0">
                <a:solidFill>
                  <a:srgbClr val="202122"/>
                </a:solidFill>
                <a:effectLst/>
                <a:latin typeface="Arial" panose="020B0604020202020204" pitchFamily="34" charset="0"/>
              </a:rPr>
              <a:t>architecture</a:t>
            </a:r>
            <a:r>
              <a:rPr lang="en-US" b="0" i="0" dirty="0">
                <a:solidFill>
                  <a:srgbClr val="202122"/>
                </a:solidFill>
                <a:effectLst/>
                <a:latin typeface="Arial" panose="020B0604020202020204" pitchFamily="34" charset="0"/>
              </a:rPr>
              <a:t> of a </a:t>
            </a:r>
            <a:r>
              <a:rPr lang="en-US" b="1" i="0" dirty="0">
                <a:solidFill>
                  <a:srgbClr val="202122"/>
                </a:solidFill>
                <a:effectLst/>
                <a:latin typeface="Arial" panose="020B0604020202020204" pitchFamily="34" charset="0"/>
              </a:rPr>
              <a:t>software system is a metaphor</a:t>
            </a:r>
            <a:r>
              <a:rPr lang="en-US" b="0" i="0" dirty="0">
                <a:solidFill>
                  <a:srgbClr val="202122"/>
                </a:solidFill>
                <a:effectLst/>
                <a:latin typeface="Arial" panose="020B0604020202020204" pitchFamily="34" charset="0"/>
              </a:rPr>
              <a:t>, analogous to the </a:t>
            </a:r>
            <a:r>
              <a:rPr lang="en-US" b="0" i="0" u="none" strike="noStrike" dirty="0">
                <a:solidFill>
                  <a:srgbClr val="0B0080"/>
                </a:solidFill>
                <a:effectLst/>
                <a:latin typeface="Arial" panose="020B0604020202020204" pitchFamily="34" charset="0"/>
                <a:hlinkClick r:id="rId3" tooltip="Architecture"/>
              </a:rPr>
              <a:t>architecture</a:t>
            </a:r>
            <a:r>
              <a:rPr lang="en-US" b="0" i="0" dirty="0">
                <a:solidFill>
                  <a:srgbClr val="202122"/>
                </a:solidFill>
                <a:effectLst/>
                <a:latin typeface="Arial" panose="020B0604020202020204" pitchFamily="34" charset="0"/>
              </a:rPr>
              <a:t> of a building.</a:t>
            </a:r>
            <a:r>
              <a:rPr lang="en-US" b="0" i="0" u="none" strike="noStrike" baseline="30000" dirty="0">
                <a:solidFill>
                  <a:srgbClr val="0B0080"/>
                </a:solidFill>
                <a:effectLst/>
                <a:latin typeface="Arial" panose="020B0604020202020204" pitchFamily="34" charset="0"/>
                <a:hlinkClick r:id="rId4"/>
              </a:rPr>
              <a:t>[2]</a:t>
            </a:r>
            <a:r>
              <a:rPr lang="en-US" b="0" i="0" dirty="0">
                <a:solidFill>
                  <a:srgbClr val="202122"/>
                </a:solidFill>
                <a:effectLst/>
                <a:latin typeface="Arial" panose="020B0604020202020204" pitchFamily="34" charset="0"/>
              </a:rPr>
              <a:t> It functions as a blueprint for the system and the developing project, laying out the tasks necessary to be executed by the design teams.</a:t>
            </a:r>
            <a:r>
              <a:rPr lang="en-US" b="0" i="0" u="none" strike="noStrike" baseline="30000" dirty="0">
                <a:solidFill>
                  <a:srgbClr val="0B0080"/>
                </a:solidFill>
                <a:effectLst/>
                <a:latin typeface="Arial" panose="020B0604020202020204" pitchFamily="34" charset="0"/>
                <a:hlinkClick r:id="rId5"/>
              </a:rPr>
              <a:t>[3]</a:t>
            </a: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Software architecture is about </a:t>
            </a:r>
            <a:r>
              <a:rPr lang="en-US" b="1" i="0" dirty="0">
                <a:solidFill>
                  <a:srgbClr val="202122"/>
                </a:solidFill>
                <a:effectLst/>
                <a:latin typeface="Arial" panose="020B0604020202020204" pitchFamily="34" charset="0"/>
              </a:rPr>
              <a:t>making fundamental structural choices </a:t>
            </a:r>
            <a:r>
              <a:rPr lang="en-US" b="0" i="0" dirty="0">
                <a:solidFill>
                  <a:srgbClr val="202122"/>
                </a:solidFill>
                <a:effectLst/>
                <a:latin typeface="Arial" panose="020B0604020202020204" pitchFamily="34" charset="0"/>
              </a:rPr>
              <a:t>that are </a:t>
            </a:r>
            <a:r>
              <a:rPr lang="en-US" b="1" i="0" dirty="0">
                <a:solidFill>
                  <a:srgbClr val="202122"/>
                </a:solidFill>
                <a:effectLst/>
                <a:latin typeface="Arial" panose="020B0604020202020204" pitchFamily="34" charset="0"/>
              </a:rPr>
              <a:t>costly to change once implemented</a:t>
            </a:r>
            <a:r>
              <a:rPr lang="en-US" b="0" i="0" dirty="0">
                <a:solidFill>
                  <a:srgbClr val="202122"/>
                </a:solidFill>
                <a:effectLst/>
                <a:latin typeface="Arial" panose="020B0604020202020204" pitchFamily="34" charset="0"/>
              </a:rPr>
              <a:t>. Software architecture choices include specific structural options from possibilities in </a:t>
            </a:r>
            <a:r>
              <a:rPr lang="en-US" b="0" i="0" u="none" strike="noStrike" dirty="0">
                <a:solidFill>
                  <a:srgbClr val="0B0080"/>
                </a:solidFill>
                <a:effectLst/>
                <a:latin typeface="Arial" panose="020B0604020202020204" pitchFamily="34" charset="0"/>
                <a:hlinkClick r:id="rId6" tooltip="Software design"/>
              </a:rPr>
              <a:t>the design of the software</a:t>
            </a:r>
            <a:r>
              <a:rPr lang="en-US" b="0" i="0" dirty="0">
                <a:solidFill>
                  <a:srgbClr val="202122"/>
                </a:solidFill>
                <a:effectLst/>
                <a:latin typeface="Arial" panose="020B0604020202020204" pitchFamily="34" charset="0"/>
              </a:rPr>
              <a:t>. For example, the systems that controlled the </a:t>
            </a:r>
            <a:r>
              <a:rPr lang="en-US" b="0" i="0" u="none" strike="noStrike" dirty="0">
                <a:solidFill>
                  <a:srgbClr val="0B0080"/>
                </a:solidFill>
                <a:effectLst/>
                <a:latin typeface="Arial" panose="020B0604020202020204" pitchFamily="34" charset="0"/>
                <a:hlinkClick r:id="rId7" tooltip="Space Shuttle"/>
              </a:rPr>
              <a:t>Space Shuttle</a:t>
            </a:r>
            <a:r>
              <a:rPr lang="en-US" b="0" i="0" dirty="0">
                <a:solidFill>
                  <a:srgbClr val="202122"/>
                </a:solidFill>
                <a:effectLst/>
                <a:latin typeface="Arial" panose="020B0604020202020204" pitchFamily="34" charset="0"/>
              </a:rPr>
              <a:t> launch vehicle had the requirement of being very fast and very reliable. Therefore, an appropriate </a:t>
            </a:r>
            <a:r>
              <a:rPr lang="en-US" b="0" i="0" u="none" strike="noStrike" dirty="0">
                <a:solidFill>
                  <a:srgbClr val="0B0080"/>
                </a:solidFill>
                <a:effectLst/>
                <a:latin typeface="Arial" panose="020B0604020202020204" pitchFamily="34" charset="0"/>
                <a:hlinkClick r:id="rId8" tooltip="Real-time computing"/>
              </a:rPr>
              <a:t>real-time computing</a:t>
            </a:r>
            <a:r>
              <a:rPr lang="en-US" b="0" i="0" dirty="0">
                <a:solidFill>
                  <a:srgbClr val="202122"/>
                </a:solidFill>
                <a:effectLst/>
                <a:latin typeface="Arial" panose="020B0604020202020204" pitchFamily="34" charset="0"/>
              </a:rPr>
              <a:t> language would need to be chosen. Additionally, to satisfy the need for reliability the choice could be made to have multiple redundant and independently produced copies of the program, and to run these copies on independent hardware while cross-checking results.</a:t>
            </a:r>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a:t>
            </a:fld>
            <a:endParaRPr lang="en-US"/>
          </a:p>
        </p:txBody>
      </p:sp>
    </p:spTree>
    <p:extLst>
      <p:ext uri="{BB962C8B-B14F-4D97-AF65-F5344CB8AC3E}">
        <p14:creationId xmlns:p14="http://schemas.microsoft.com/office/powerpoint/2010/main" val="203622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Zespoly</a:t>
            </a:r>
            <a:r>
              <a:rPr lang="en-US" dirty="0"/>
              <a:t> </a:t>
            </a:r>
            <a:r>
              <a:rPr lang="en-US" dirty="0" err="1"/>
              <a:t>pizzowe</a:t>
            </a:r>
            <a:r>
              <a:rPr lang="en-US" dirty="0"/>
              <a:t> – Jeff Bezos 5-7 </a:t>
            </a:r>
            <a:r>
              <a:rPr lang="en-US" dirty="0" err="1"/>
              <a:t>osob</a:t>
            </a:r>
            <a:r>
              <a:rPr lang="en-US" dirty="0"/>
              <a:t> w </a:t>
            </a:r>
            <a:r>
              <a:rPr lang="en-US" dirty="0" err="1"/>
              <a:t>zespole</a:t>
            </a:r>
            <a:r>
              <a:rPr lang="en-US" dirty="0"/>
              <a:t> – </a:t>
            </a:r>
            <a:r>
              <a:rPr lang="en-US" dirty="0" err="1"/>
              <a:t>czyli</a:t>
            </a:r>
            <a:r>
              <a:rPr lang="en-US" dirty="0"/>
              <a:t> 2 </a:t>
            </a:r>
            <a:r>
              <a:rPr lang="en-US" dirty="0" err="1"/>
              <a:t>pizze</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87958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Managable</a:t>
            </a:r>
            <a:r>
              <a:rPr lang="pl-PL" dirty="0"/>
              <a:t> </a:t>
            </a:r>
            <a:r>
              <a:rPr lang="pl-PL" dirty="0" err="1"/>
              <a:t>units</a:t>
            </a:r>
            <a:r>
              <a:rPr lang="pl-PL" dirty="0"/>
              <a:t> of </a:t>
            </a:r>
            <a:r>
              <a:rPr lang="pl-PL" dirty="0" err="1"/>
              <a:t>abstraction</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24089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321527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Interfaces</a:t>
            </a:r>
            <a:endParaRPr lang="pl-PL" dirty="0"/>
          </a:p>
          <a:p>
            <a:r>
              <a:rPr lang="pl-PL" dirty="0" err="1"/>
              <a:t>Models</a:t>
            </a:r>
            <a:endParaRPr lang="pl-PL" dirty="0"/>
          </a:p>
          <a:p>
            <a:r>
              <a:rPr lang="pl-PL" dirty="0" err="1"/>
              <a:t>Logic</a:t>
            </a:r>
            <a:endParaRPr lang="pl-PL" dirty="0"/>
          </a:p>
          <a:p>
            <a:r>
              <a:rPr lang="pl-PL" dirty="0" err="1"/>
              <a:t>Comands</a:t>
            </a:r>
            <a:r>
              <a:rPr lang="pl-PL" dirty="0"/>
              <a:t>/</a:t>
            </a:r>
            <a:r>
              <a:rPr lang="pl-PL" dirty="0" err="1"/>
              <a:t>Queries</a:t>
            </a:r>
            <a:endParaRPr lang="pl-PL" dirty="0"/>
          </a:p>
          <a:p>
            <a:r>
              <a:rPr lang="pl-PL" dirty="0" err="1"/>
              <a:t>Validators</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386119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Jedna baza danych </a:t>
            </a:r>
          </a:p>
          <a:p>
            <a:r>
              <a:rPr lang="pl-PL" dirty="0"/>
              <a:t>Dwie bazy danych</a:t>
            </a:r>
          </a:p>
          <a:p>
            <a:r>
              <a:rPr lang="pl-PL" dirty="0"/>
              <a:t>Wiele baz danych – wiele </a:t>
            </a:r>
            <a:r>
              <a:rPr lang="pl-PL" dirty="0" err="1"/>
              <a:t>kontekstow</a:t>
            </a:r>
            <a:r>
              <a:rPr lang="pl-PL" dirty="0"/>
              <a:t>. </a:t>
            </a:r>
          </a:p>
          <a:p>
            <a:r>
              <a:rPr lang="pl-PL" dirty="0"/>
              <a:t>Jedne tabelki – </a:t>
            </a:r>
            <a:r>
              <a:rPr lang="pl-PL" dirty="0" err="1"/>
              <a:t>rozne</a:t>
            </a:r>
            <a:r>
              <a:rPr lang="pl-PL" dirty="0"/>
              <a:t> </a:t>
            </a:r>
            <a:r>
              <a:rPr lang="pl-PL" dirty="0" err="1"/>
              <a:t>read</a:t>
            </a:r>
            <a:r>
              <a:rPr lang="pl-PL" dirty="0"/>
              <a:t> modele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233327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1925296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Complete </a:t>
            </a:r>
            <a:r>
              <a:rPr lang="pl-PL" dirty="0" err="1"/>
              <a:t>audit</a:t>
            </a:r>
            <a:r>
              <a:rPr lang="pl-PL" dirty="0"/>
              <a:t> </a:t>
            </a:r>
            <a:r>
              <a:rPr lang="pl-PL" dirty="0" err="1"/>
              <a:t>trail</a:t>
            </a:r>
            <a:endParaRPr lang="pl-PL" dirty="0"/>
          </a:p>
          <a:p>
            <a:r>
              <a:rPr lang="pl-PL" dirty="0"/>
              <a:t>Point in </a:t>
            </a:r>
            <a:r>
              <a:rPr lang="pl-PL" dirty="0" err="1"/>
              <a:t>time</a:t>
            </a:r>
            <a:r>
              <a:rPr lang="pl-PL" dirty="0"/>
              <a:t> </a:t>
            </a:r>
            <a:r>
              <a:rPr lang="pl-PL" dirty="0" err="1"/>
              <a:t>reconstruction</a:t>
            </a:r>
            <a:endParaRPr lang="pl-PL" dirty="0"/>
          </a:p>
          <a:p>
            <a:r>
              <a:rPr lang="pl-PL" dirty="0"/>
              <a:t>Replay </a:t>
            </a:r>
            <a:r>
              <a:rPr lang="pl-PL" dirty="0" err="1"/>
              <a:t>events</a:t>
            </a:r>
            <a:endParaRPr lang="pl-PL" dirty="0"/>
          </a:p>
          <a:p>
            <a:r>
              <a:rPr lang="pl-PL" dirty="0" err="1"/>
              <a:t>Multiple</a:t>
            </a:r>
            <a:r>
              <a:rPr lang="pl-PL" dirty="0"/>
              <a:t> </a:t>
            </a:r>
            <a:r>
              <a:rPr lang="pl-PL" dirty="0" err="1"/>
              <a:t>read</a:t>
            </a:r>
            <a:r>
              <a:rPr lang="pl-PL" dirty="0"/>
              <a:t> </a:t>
            </a:r>
            <a:r>
              <a:rPr lang="pl-PL" dirty="0" err="1"/>
              <a:t>database</a:t>
            </a:r>
            <a:endParaRPr lang="pl-PL" dirty="0"/>
          </a:p>
          <a:p>
            <a:r>
              <a:rPr lang="pl-PL" dirty="0" err="1"/>
              <a:t>Rebuild</a:t>
            </a:r>
            <a:r>
              <a:rPr lang="pl-PL" dirty="0"/>
              <a:t> </a:t>
            </a:r>
            <a:r>
              <a:rPr lang="pl-PL" dirty="0" err="1"/>
              <a:t>production</a:t>
            </a:r>
            <a:r>
              <a:rPr lang="pl-PL" dirty="0"/>
              <a:t> </a:t>
            </a:r>
            <a:r>
              <a:rPr lang="pl-PL" dirty="0" err="1"/>
              <a:t>database</a:t>
            </a:r>
            <a:endParaRPr lang="pl-PL" dirty="0"/>
          </a:p>
          <a:p>
            <a:endParaRPr lang="pl-PL" dirty="0"/>
          </a:p>
          <a:p>
            <a:r>
              <a:rPr lang="pl-PL" dirty="0" err="1"/>
              <a:t>Persystencja</a:t>
            </a:r>
            <a:r>
              <a:rPr lang="pl-PL" dirty="0"/>
              <a:t> </a:t>
            </a:r>
            <a:r>
              <a:rPr lang="pl-PL" dirty="0" err="1"/>
              <a:t>widokow</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36312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emf"/><Relationship Id="rId5"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6" name="Symbol zastępczy zawartości 17">
            <a:extLst>
              <a:ext uri="{FF2B5EF4-FFF2-40B4-BE49-F238E27FC236}">
                <a16:creationId xmlns:a16="http://schemas.microsoft.com/office/drawing/2014/main" id="{4F924A74-3818-4193-8CB1-E4AB3D0D9FA1}"/>
              </a:ext>
            </a:extLst>
          </p:cNvPr>
          <p:cNvSpPr>
            <a:spLocks noGrp="1"/>
          </p:cNvSpPr>
          <p:nvPr>
            <p:ph sz="quarter" idx="12" hasCustomPrompt="1"/>
          </p:nvPr>
        </p:nvSpPr>
        <p:spPr>
          <a:xfrm>
            <a:off x="754063" y="1593273"/>
            <a:ext cx="10677365" cy="4569403"/>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5">
            <a:extLst>
              <a:ext uri="{FF2B5EF4-FFF2-40B4-BE49-F238E27FC236}">
                <a16:creationId xmlns:a16="http://schemas.microsoft.com/office/drawing/2014/main" id="{902B2525-89CD-438B-9DF5-F020DB25BBBE}"/>
              </a:ext>
            </a:extLst>
          </p:cNvPr>
          <p:cNvSpPr>
            <a:spLocks noGrp="1"/>
          </p:cNvSpPr>
          <p:nvPr>
            <p:ph sz="quarter" idx="14"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410615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332509" y="1189176"/>
            <a:ext cx="11471564" cy="4603132"/>
          </a:xfrm>
          <a:prstGeom prst="rect">
            <a:avLst/>
          </a:prstGeom>
        </p:spPr>
        <p:txBody>
          <a:bodyPr/>
          <a:lstStyle>
            <a:lvl1pPr marL="0" indent="0">
              <a:buNone/>
              <a:defRPr sz="3200">
                <a:latin typeface="Gill Sans MT" panose="020B0502020104020203" pitchFamily="34" charset="0"/>
              </a:defRPr>
            </a:lvl1pPr>
          </a:lstStyle>
          <a:p>
            <a:pPr lvl="0"/>
            <a:r>
              <a:rPr lang="pl-PL" dirty="0"/>
              <a:t>Kliknij aby edytować treść slajdu</a:t>
            </a:r>
          </a:p>
        </p:txBody>
      </p:sp>
      <p:sp>
        <p:nvSpPr>
          <p:cNvPr id="8" name="Title Placeholder 1">
            <a:extLst>
              <a:ext uri="{FF2B5EF4-FFF2-40B4-BE49-F238E27FC236}">
                <a16:creationId xmlns:a16="http://schemas.microsoft.com/office/drawing/2014/main" id="{999C7DEF-9754-4B7F-86A1-1CE0CD2437C1}"/>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2233784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yta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332509" y="2680447"/>
            <a:ext cx="11471564" cy="1497105"/>
          </a:xfrm>
          <a:prstGeom prst="rect">
            <a:avLst/>
          </a:prstGeom>
        </p:spPr>
        <p:txBody>
          <a:bodyPr/>
          <a:lstStyle>
            <a:lvl1pPr marL="0" indent="0" algn="ctr">
              <a:buNone/>
              <a:defRPr sz="4400" b="1">
                <a:latin typeface="Gill Sans MT" panose="020B0502020104020203" pitchFamily="34" charset="0"/>
              </a:defRPr>
            </a:lvl1pPr>
          </a:lstStyle>
          <a:p>
            <a:pPr lvl="0"/>
            <a:r>
              <a:rPr lang="pl-PL" dirty="0"/>
              <a:t>Kliknij aby edytować treść slajdu</a:t>
            </a:r>
          </a:p>
        </p:txBody>
      </p:sp>
      <p:sp>
        <p:nvSpPr>
          <p:cNvPr id="5" name="Title Placeholder 1">
            <a:extLst>
              <a:ext uri="{FF2B5EF4-FFF2-40B4-BE49-F238E27FC236}">
                <a16:creationId xmlns:a16="http://schemas.microsoft.com/office/drawing/2014/main" id="{C8429921-9F19-4165-99C2-1E9452663C62}"/>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1770721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yta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331210" y="1512377"/>
            <a:ext cx="11471565" cy="1497105"/>
          </a:xfrm>
          <a:prstGeom prst="rect">
            <a:avLst/>
          </a:prstGeom>
        </p:spPr>
        <p:txBody>
          <a:bodyPr/>
          <a:lstStyle>
            <a:lvl1pPr marL="0" indent="0" algn="l">
              <a:buNone/>
              <a:defRPr sz="4400" b="0">
                <a:latin typeface="Gill Sans MT" panose="020B0502020104020203" pitchFamily="34" charset="0"/>
              </a:defRPr>
            </a:lvl1pPr>
          </a:lstStyle>
          <a:p>
            <a:pPr lvl="0"/>
            <a:r>
              <a:rPr lang="pl-PL" dirty="0"/>
              <a:t>Kliknij aby edytować treść slajdu</a:t>
            </a:r>
          </a:p>
        </p:txBody>
      </p:sp>
      <p:sp>
        <p:nvSpPr>
          <p:cNvPr id="5" name="Symbol zastępczy zawartości 17">
            <a:extLst>
              <a:ext uri="{FF2B5EF4-FFF2-40B4-BE49-F238E27FC236}">
                <a16:creationId xmlns:a16="http://schemas.microsoft.com/office/drawing/2014/main" id="{45C83221-9352-4BA1-99F0-9B0A6CDC982D}"/>
              </a:ext>
            </a:extLst>
          </p:cNvPr>
          <p:cNvSpPr>
            <a:spLocks noGrp="1"/>
          </p:cNvSpPr>
          <p:nvPr>
            <p:ph sz="quarter" idx="17" hasCustomPrompt="1"/>
          </p:nvPr>
        </p:nvSpPr>
        <p:spPr>
          <a:xfrm>
            <a:off x="332507" y="4869469"/>
            <a:ext cx="11471565" cy="1497105"/>
          </a:xfrm>
          <a:prstGeom prst="rect">
            <a:avLst/>
          </a:prstGeom>
        </p:spPr>
        <p:txBody>
          <a:bodyPr/>
          <a:lstStyle>
            <a:lvl1pPr marL="0" indent="0" algn="l">
              <a:buNone/>
              <a:defRPr sz="4400" b="0">
                <a:latin typeface="Gill Sans MT" panose="020B0502020104020203" pitchFamily="34" charset="0"/>
              </a:defRPr>
            </a:lvl1pPr>
          </a:lstStyle>
          <a:p>
            <a:pPr lvl="0"/>
            <a:r>
              <a:rPr lang="pl-PL" dirty="0"/>
              <a:t>Kliknij aby edytować treść slajdu</a:t>
            </a:r>
          </a:p>
        </p:txBody>
      </p:sp>
      <p:sp>
        <p:nvSpPr>
          <p:cNvPr id="7" name="Title Placeholder 1">
            <a:extLst>
              <a:ext uri="{FF2B5EF4-FFF2-40B4-BE49-F238E27FC236}">
                <a16:creationId xmlns:a16="http://schemas.microsoft.com/office/drawing/2014/main" id="{1D8EB2DD-D9CC-4084-9AA6-64FFF621AE9E}"/>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9482B0A9-A00A-4395-817C-B7AD8A71C7DD}"/>
              </a:ext>
            </a:extLst>
          </p:cNvPr>
          <p:cNvSpPr>
            <a:spLocks noGrp="1"/>
          </p:cNvSpPr>
          <p:nvPr>
            <p:ph type="body" sz="quarter" idx="18"/>
          </p:nvPr>
        </p:nvSpPr>
        <p:spPr>
          <a:xfrm>
            <a:off x="331210" y="3752204"/>
            <a:ext cx="11472862" cy="794064"/>
          </a:xfrm>
        </p:spPr>
        <p:txBody>
          <a:bodyPr/>
          <a:lstStyle>
            <a:lvl1pPr marL="0" indent="0">
              <a:buNone/>
              <a:defRPr sz="4400">
                <a:latin typeface="Segoe UI" panose="020B0502040204020203" pitchFamily="34" charset="0"/>
                <a:cs typeface="Segoe UI" panose="020B0502040204020203" pitchFamily="34" charset="0"/>
              </a:defRPr>
            </a:lvl1pPr>
            <a:lvl2pPr marL="457189" indent="0">
              <a:buNone/>
              <a:defRPr sz="4400">
                <a:latin typeface="Segoe UI" panose="020B0502040204020203" pitchFamily="34" charset="0"/>
                <a:cs typeface="Segoe UI" panose="020B0502040204020203" pitchFamily="34" charset="0"/>
              </a:defRPr>
            </a:lvl2pPr>
            <a:lvl3pPr marL="914377" indent="0">
              <a:buNone/>
              <a:defRPr sz="4400">
                <a:latin typeface="Segoe UI" panose="020B0502040204020203" pitchFamily="34" charset="0"/>
                <a:cs typeface="Segoe UI" panose="020B0502040204020203" pitchFamily="34" charset="0"/>
              </a:defRPr>
            </a:lvl3pPr>
            <a:lvl4pPr marL="1371566" indent="0">
              <a:buNone/>
              <a:defRPr sz="4400">
                <a:latin typeface="Segoe UI" panose="020B0502040204020203" pitchFamily="34" charset="0"/>
                <a:cs typeface="Segoe UI" panose="020B0502040204020203" pitchFamily="34" charset="0"/>
              </a:defRPr>
            </a:lvl4pPr>
            <a:lvl5pPr marL="1828755" indent="0">
              <a:buNone/>
              <a:defRPr sz="44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716421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Header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D3A920ED-BD29-4BD0-A1B0-785882EF206F}"/>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978767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reść na dwie kolumny">
    <p:spTree>
      <p:nvGrpSpPr>
        <p:cNvPr id="1" name=""/>
        <p:cNvGrpSpPr/>
        <p:nvPr/>
      </p:nvGrpSpPr>
      <p:grpSpPr>
        <a:xfrm>
          <a:off x="0" y="0"/>
          <a:ext cx="0" cy="0"/>
          <a:chOff x="0" y="0"/>
          <a:chExt cx="0" cy="0"/>
        </a:xfrm>
      </p:grpSpPr>
      <p:sp>
        <p:nvSpPr>
          <p:cNvPr id="9" name="Symbol zastępczy zawartości 17">
            <a:extLst>
              <a:ext uri="{FF2B5EF4-FFF2-40B4-BE49-F238E27FC236}">
                <a16:creationId xmlns:a16="http://schemas.microsoft.com/office/drawing/2014/main" id="{90FAD379-19F3-4DBC-9737-60E2CEBB9F4B}"/>
              </a:ext>
            </a:extLst>
          </p:cNvPr>
          <p:cNvSpPr>
            <a:spLocks noGrp="1"/>
          </p:cNvSpPr>
          <p:nvPr>
            <p:ph sz="quarter" idx="11" hasCustomPrompt="1"/>
          </p:nvPr>
        </p:nvSpPr>
        <p:spPr>
          <a:xfrm>
            <a:off x="332508" y="1324333"/>
            <a:ext cx="5521362" cy="5244155"/>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CACE7C95-C78A-4688-B404-046AD2636A95}"/>
              </a:ext>
            </a:extLst>
          </p:cNvPr>
          <p:cNvSpPr>
            <a:spLocks noGrp="1"/>
          </p:cNvSpPr>
          <p:nvPr>
            <p:ph sz="quarter" idx="12" hasCustomPrompt="1"/>
          </p:nvPr>
        </p:nvSpPr>
        <p:spPr>
          <a:xfrm>
            <a:off x="6331621" y="1324332"/>
            <a:ext cx="5472451" cy="524415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Title Placeholder 1">
            <a:extLst>
              <a:ext uri="{FF2B5EF4-FFF2-40B4-BE49-F238E27FC236}">
                <a16:creationId xmlns:a16="http://schemas.microsoft.com/office/drawing/2014/main" id="{62C87F64-9859-459F-AD46-ACBAE3AB50DC}"/>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450069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332508" y="1263872"/>
            <a:ext cx="11471565" cy="1735702"/>
          </a:xfrm>
          <a:prstGeom prst="rect">
            <a:avLst/>
          </a:prstGeom>
        </p:spPr>
        <p:txBody>
          <a:bodyPr/>
          <a:lstStyle>
            <a:lvl1pPr marL="0" indent="0" algn="ctr">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332508" y="3429000"/>
            <a:ext cx="11471565" cy="2733676"/>
          </a:xfrm>
          <a:prstGeom prst="rect">
            <a:avLst/>
          </a:prstGeom>
        </p:spPr>
        <p:txBody>
          <a:bodyPr/>
          <a:lstStyle>
            <a:lvl1pPr marL="0" indent="0" algn="ctr">
              <a:buNone/>
              <a:defRPr sz="24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381912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kst na dole">
    <p:spTree>
      <p:nvGrpSpPr>
        <p:cNvPr id="1" name=""/>
        <p:cNvGrpSpPr/>
        <p:nvPr/>
      </p:nvGrpSpPr>
      <p:grpSpPr>
        <a:xfrm>
          <a:off x="0" y="0"/>
          <a:ext cx="0" cy="0"/>
          <a:chOff x="0" y="0"/>
          <a:chExt cx="0" cy="0"/>
        </a:xfrm>
      </p:grpSpPr>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754063" y="1263872"/>
            <a:ext cx="10677365" cy="1735702"/>
          </a:xfrm>
          <a:prstGeom prst="rect">
            <a:avLst/>
          </a:prstGeom>
        </p:spPr>
        <p:txBody>
          <a:bodyPr/>
          <a:lstStyle>
            <a:lvl1pPr marL="0" indent="0" algn="ctr">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754063" y="3429000"/>
            <a:ext cx="10677365" cy="2733676"/>
          </a:xfrm>
          <a:prstGeom prst="rect">
            <a:avLst/>
          </a:prstGeom>
        </p:spPr>
        <p:txBody>
          <a:bodyPr/>
          <a:lstStyle>
            <a:lvl1pPr marL="0" indent="0" algn="ctr">
              <a:buNone/>
              <a:defRPr sz="24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2315526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5D3D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BE2C-9C4C-4B37-B081-BEE91A85BF7D}"/>
              </a:ext>
            </a:extLst>
          </p:cNvPr>
          <p:cNvSpPr>
            <a:spLocks noGrp="1"/>
          </p:cNvSpPr>
          <p:nvPr>
            <p:ph type="title"/>
          </p:nvPr>
        </p:nvSpPr>
        <p:spPr>
          <a:xfrm>
            <a:off x="838200" y="1451650"/>
            <a:ext cx="10515600" cy="1325563"/>
          </a:xfrm>
          <a:prstGeom prst="rect">
            <a:avLst/>
          </a:prstGeom>
        </p:spPr>
        <p:txBody>
          <a:bodyPr/>
          <a:lstStyle>
            <a:lvl1pPr>
              <a:defRPr sz="6000">
                <a:solidFill>
                  <a:schemeClr val="bg1"/>
                </a:solidFill>
                <a:latin typeface="Gill Sans MT" panose="020B0502020104020203" pitchFamily="34" charset="0"/>
              </a:defRPr>
            </a:lvl1pPr>
          </a:lstStyle>
          <a:p>
            <a:r>
              <a:rPr lang="en-US" dirty="0"/>
              <a:t>Click to edit Master title style</a:t>
            </a:r>
          </a:p>
        </p:txBody>
      </p:sp>
      <p:grpSp>
        <p:nvGrpSpPr>
          <p:cNvPr id="3" name="Group 2">
            <a:extLst>
              <a:ext uri="{FF2B5EF4-FFF2-40B4-BE49-F238E27FC236}">
                <a16:creationId xmlns:a16="http://schemas.microsoft.com/office/drawing/2014/main" id="{B2ADBEAB-979F-4672-AA68-78A023AB4519}"/>
              </a:ext>
            </a:extLst>
          </p:cNvPr>
          <p:cNvGrpSpPr/>
          <p:nvPr userDrawn="1"/>
        </p:nvGrpSpPr>
        <p:grpSpPr>
          <a:xfrm>
            <a:off x="3019127" y="448578"/>
            <a:ext cx="9646191" cy="6621296"/>
            <a:chOff x="3019127" y="448578"/>
            <a:chExt cx="9646191" cy="6621296"/>
          </a:xfrm>
        </p:grpSpPr>
        <p:pic>
          <p:nvPicPr>
            <p:cNvPr id="4" name="Picture 3">
              <a:extLst>
                <a:ext uri="{FF2B5EF4-FFF2-40B4-BE49-F238E27FC236}">
                  <a16:creationId xmlns:a16="http://schemas.microsoft.com/office/drawing/2014/main" id="{271BC0F7-6DA8-4605-BD61-1078D97B30E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5" name="TextBox 4">
              <a:extLst>
                <a:ext uri="{FF2B5EF4-FFF2-40B4-BE49-F238E27FC236}">
                  <a16:creationId xmlns:a16="http://schemas.microsoft.com/office/drawing/2014/main" id="{A71453B7-DC6D-425E-9B7E-59CB1757FD5E}"/>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bg1">
                      <a:alpha val="49000"/>
                    </a:schemeClr>
                  </a:solidFill>
                </a:rPr>
                <a:t>.NET</a:t>
              </a:r>
            </a:p>
          </p:txBody>
        </p:sp>
      </p:grpSp>
    </p:spTree>
    <p:extLst>
      <p:ext uri="{BB962C8B-B14F-4D97-AF65-F5344CB8AC3E}">
        <p14:creationId xmlns:p14="http://schemas.microsoft.com/office/powerpoint/2010/main" val="3713176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900610" cy="5683250"/>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7264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1171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6" name="Symbol zastępczy zawartości 15">
            <a:extLst>
              <a:ext uri="{FF2B5EF4-FFF2-40B4-BE49-F238E27FC236}">
                <a16:creationId xmlns:a16="http://schemas.microsoft.com/office/drawing/2014/main" id="{713DFFE6-A127-4CF8-909B-44F8D28E3116}"/>
              </a:ext>
            </a:extLst>
          </p:cNvPr>
          <p:cNvSpPr>
            <a:spLocks noGrp="1"/>
          </p:cNvSpPr>
          <p:nvPr>
            <p:ph sz="quarter" idx="14"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393776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1189176"/>
            <a:ext cx="3900610" cy="5079862"/>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1189176"/>
            <a:ext cx="6667500" cy="5079861"/>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7264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 Placeholder 7">
            <a:extLst>
              <a:ext uri="{FF2B5EF4-FFF2-40B4-BE49-F238E27FC236}">
                <a16:creationId xmlns:a16="http://schemas.microsoft.com/office/drawing/2014/main" id="{0761B09B-14BB-4949-84CA-0DBBFF8150D9}"/>
              </a:ext>
            </a:extLst>
          </p:cNvPr>
          <p:cNvSpPr>
            <a:spLocks noGrp="1"/>
          </p:cNvSpPr>
          <p:nvPr>
            <p:ph type="body" sz="quarter" idx="12"/>
          </p:nvPr>
        </p:nvSpPr>
        <p:spPr>
          <a:xfrm>
            <a:off x="317210" y="278188"/>
            <a:ext cx="11471565" cy="910988"/>
          </a:xfrm>
        </p:spPr>
        <p:txBody>
          <a:bodyPr/>
          <a:lstStyle>
            <a:lvl1pPr marL="0" indent="0">
              <a:buNone/>
              <a:defRPr sz="4400">
                <a:latin typeface="Segoe UI" panose="020B0502040204020203" pitchFamily="34" charset="0"/>
                <a:cs typeface="Segoe UI" panose="020B0502040204020203" pitchFamily="34" charset="0"/>
              </a:defRPr>
            </a:lvl1pPr>
            <a:lvl2pPr marL="457189" indent="0">
              <a:buNone/>
              <a:defRPr sz="4400">
                <a:latin typeface="Segoe UI" panose="020B0502040204020203" pitchFamily="34" charset="0"/>
                <a:cs typeface="Segoe UI" panose="020B0502040204020203" pitchFamily="34" charset="0"/>
              </a:defRPr>
            </a:lvl2pPr>
            <a:lvl3pPr marL="914377" indent="0">
              <a:buNone/>
              <a:defRPr sz="4400">
                <a:latin typeface="Segoe UI" panose="020B0502040204020203" pitchFamily="34" charset="0"/>
                <a:cs typeface="Segoe UI" panose="020B0502040204020203" pitchFamily="34" charset="0"/>
              </a:defRPr>
            </a:lvl3pPr>
            <a:lvl4pPr marL="1371566" indent="0">
              <a:buNone/>
              <a:defRPr sz="4400">
                <a:latin typeface="Segoe UI" panose="020B0502040204020203" pitchFamily="34" charset="0"/>
                <a:cs typeface="Segoe UI" panose="020B0502040204020203" pitchFamily="34" charset="0"/>
              </a:defRPr>
            </a:lvl4pPr>
            <a:lvl5pPr marL="1828755" indent="0">
              <a:buNone/>
              <a:defRPr sz="44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1357785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708778" y="1189176"/>
            <a:ext cx="3900610" cy="5079862"/>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32508" y="1189176"/>
            <a:ext cx="6667500" cy="5079861"/>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66506" y="2712571"/>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 Placeholder 7">
            <a:extLst>
              <a:ext uri="{FF2B5EF4-FFF2-40B4-BE49-F238E27FC236}">
                <a16:creationId xmlns:a16="http://schemas.microsoft.com/office/drawing/2014/main" id="{99E171B4-C0F0-40EC-A6BA-9DBD10268FA6}"/>
              </a:ext>
            </a:extLst>
          </p:cNvPr>
          <p:cNvSpPr>
            <a:spLocks noGrp="1"/>
          </p:cNvSpPr>
          <p:nvPr>
            <p:ph type="body" sz="quarter" idx="12"/>
          </p:nvPr>
        </p:nvSpPr>
        <p:spPr>
          <a:xfrm>
            <a:off x="317210" y="278188"/>
            <a:ext cx="11471565" cy="794064"/>
          </a:xfrm>
        </p:spPr>
        <p:txBody>
          <a:bodyPr/>
          <a:lstStyle>
            <a:lvl1pPr marL="0" indent="0">
              <a:buNone/>
              <a:defRPr sz="4400">
                <a:latin typeface="Segoe UI" panose="020B0502040204020203" pitchFamily="34" charset="0"/>
                <a:cs typeface="Segoe UI" panose="020B0502040204020203" pitchFamily="34" charset="0"/>
              </a:defRPr>
            </a:lvl1pPr>
            <a:lvl2pPr marL="457189" indent="0">
              <a:buNone/>
              <a:defRPr sz="4400">
                <a:latin typeface="Segoe UI" panose="020B0502040204020203" pitchFamily="34" charset="0"/>
                <a:cs typeface="Segoe UI" panose="020B0502040204020203" pitchFamily="34" charset="0"/>
              </a:defRPr>
            </a:lvl2pPr>
            <a:lvl3pPr marL="914377" indent="0">
              <a:buNone/>
              <a:defRPr sz="4400">
                <a:latin typeface="Segoe UI" panose="020B0502040204020203" pitchFamily="34" charset="0"/>
                <a:cs typeface="Segoe UI" panose="020B0502040204020203" pitchFamily="34" charset="0"/>
              </a:defRPr>
            </a:lvl3pPr>
            <a:lvl4pPr marL="1371566" indent="0">
              <a:buNone/>
              <a:defRPr sz="4400">
                <a:latin typeface="Segoe UI" panose="020B0502040204020203" pitchFamily="34" charset="0"/>
                <a:cs typeface="Segoe UI" panose="020B0502040204020203" pitchFamily="34" charset="0"/>
              </a:defRPr>
            </a:lvl4pPr>
            <a:lvl5pPr marL="1828755" indent="0">
              <a:buNone/>
              <a:defRPr sz="44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1563175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09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528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5D3D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737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C190BC-640A-4081-AE88-346B1CD9F62F}"/>
              </a:ext>
            </a:extLst>
          </p:cNvPr>
          <p:cNvGraphicFramePr>
            <a:graphicFrameLocks noGrp="1"/>
          </p:cNvGraphicFramePr>
          <p:nvPr/>
        </p:nvGraphicFramePr>
        <p:xfrm>
          <a:off x="838201" y="1870334"/>
          <a:ext cx="8128001" cy="370840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4178225157"/>
                    </a:ext>
                  </a:extLst>
                </a:gridCol>
                <a:gridCol w="1161143">
                  <a:extLst>
                    <a:ext uri="{9D8B030D-6E8A-4147-A177-3AD203B41FA5}">
                      <a16:colId xmlns:a16="http://schemas.microsoft.com/office/drawing/2014/main" val="2248712233"/>
                    </a:ext>
                  </a:extLst>
                </a:gridCol>
                <a:gridCol w="1161143">
                  <a:extLst>
                    <a:ext uri="{9D8B030D-6E8A-4147-A177-3AD203B41FA5}">
                      <a16:colId xmlns:a16="http://schemas.microsoft.com/office/drawing/2014/main" val="1671982928"/>
                    </a:ext>
                  </a:extLst>
                </a:gridCol>
                <a:gridCol w="1161143">
                  <a:extLst>
                    <a:ext uri="{9D8B030D-6E8A-4147-A177-3AD203B41FA5}">
                      <a16:colId xmlns:a16="http://schemas.microsoft.com/office/drawing/2014/main" val="2217524928"/>
                    </a:ext>
                  </a:extLst>
                </a:gridCol>
                <a:gridCol w="1161143">
                  <a:extLst>
                    <a:ext uri="{9D8B030D-6E8A-4147-A177-3AD203B41FA5}">
                      <a16:colId xmlns:a16="http://schemas.microsoft.com/office/drawing/2014/main" val="670463521"/>
                    </a:ext>
                  </a:extLst>
                </a:gridCol>
                <a:gridCol w="1161143">
                  <a:extLst>
                    <a:ext uri="{9D8B030D-6E8A-4147-A177-3AD203B41FA5}">
                      <a16:colId xmlns:a16="http://schemas.microsoft.com/office/drawing/2014/main" val="642435224"/>
                    </a:ext>
                  </a:extLst>
                </a:gridCol>
                <a:gridCol w="1161143">
                  <a:extLst>
                    <a:ext uri="{9D8B030D-6E8A-4147-A177-3AD203B41FA5}">
                      <a16:colId xmlns:a16="http://schemas.microsoft.com/office/drawing/2014/main" val="411074085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53475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8090313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500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62925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890449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2656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951485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822009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379083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015197"/>
                  </a:ext>
                </a:extLst>
              </a:tr>
            </a:tbl>
          </a:graphicData>
        </a:graphic>
      </p:graphicFrame>
    </p:spTree>
    <p:extLst>
      <p:ext uri="{BB962C8B-B14F-4D97-AF65-F5344CB8AC3E}">
        <p14:creationId xmlns:p14="http://schemas.microsoft.com/office/powerpoint/2010/main" val="686427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5D3D7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48BA-BD02-46FC-8BC3-79E5E72D1406}"/>
              </a:ext>
            </a:extLst>
          </p:cNvPr>
          <p:cNvPicPr>
            <a:picLocks noChangeAspect="1"/>
          </p:cNvPicPr>
          <p:nvPr userDrawn="1"/>
        </p:nvPicPr>
        <p:blipFill>
          <a:blip r:embed="rId2"/>
          <a:stretch>
            <a:fillRect/>
          </a:stretch>
        </p:blipFill>
        <p:spPr>
          <a:xfrm>
            <a:off x="1066800" y="123825"/>
            <a:ext cx="10058400" cy="6610350"/>
          </a:xfrm>
          <a:prstGeom prst="rect">
            <a:avLst/>
          </a:prstGeom>
        </p:spPr>
      </p:pic>
    </p:spTree>
    <p:extLst>
      <p:ext uri="{BB962C8B-B14F-4D97-AF65-F5344CB8AC3E}">
        <p14:creationId xmlns:p14="http://schemas.microsoft.com/office/powerpoint/2010/main" val="1893292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D57BE-5BAF-4F8C-9161-FD9518A453A9}"/>
              </a:ext>
            </a:extLst>
          </p:cNvPr>
          <p:cNvPicPr>
            <a:picLocks noChangeAspect="1"/>
          </p:cNvPicPr>
          <p:nvPr/>
        </p:nvPicPr>
        <p:blipFill>
          <a:blip r:embed="rId2"/>
          <a:stretch>
            <a:fillRect/>
          </a:stretch>
        </p:blipFill>
        <p:spPr>
          <a:xfrm>
            <a:off x="1094831" y="2797434"/>
            <a:ext cx="3105151" cy="3848100"/>
          </a:xfrm>
          <a:prstGeom prst="rect">
            <a:avLst/>
          </a:prstGeom>
        </p:spPr>
      </p:pic>
      <p:pic>
        <p:nvPicPr>
          <p:cNvPr id="4" name="Picture 3">
            <a:extLst>
              <a:ext uri="{FF2B5EF4-FFF2-40B4-BE49-F238E27FC236}">
                <a16:creationId xmlns:a16="http://schemas.microsoft.com/office/drawing/2014/main" id="{B64BF763-101F-4E5E-B0A9-9CA216A734AF}"/>
              </a:ext>
            </a:extLst>
          </p:cNvPr>
          <p:cNvPicPr>
            <a:picLocks noChangeAspect="1"/>
          </p:cNvPicPr>
          <p:nvPr/>
        </p:nvPicPr>
        <p:blipFill>
          <a:blip r:embed="rId3"/>
          <a:stretch>
            <a:fillRect/>
          </a:stretch>
        </p:blipFill>
        <p:spPr>
          <a:xfrm>
            <a:off x="4199982" y="2797434"/>
            <a:ext cx="3105151" cy="3848100"/>
          </a:xfrm>
          <a:prstGeom prst="rect">
            <a:avLst/>
          </a:prstGeom>
        </p:spPr>
      </p:pic>
      <p:pic>
        <p:nvPicPr>
          <p:cNvPr id="5" name="Picture 4">
            <a:extLst>
              <a:ext uri="{FF2B5EF4-FFF2-40B4-BE49-F238E27FC236}">
                <a16:creationId xmlns:a16="http://schemas.microsoft.com/office/drawing/2014/main" id="{77B01B12-10FE-48FF-A9BE-E6B973066805}"/>
              </a:ext>
            </a:extLst>
          </p:cNvPr>
          <p:cNvPicPr>
            <a:picLocks noChangeAspect="1"/>
          </p:cNvPicPr>
          <p:nvPr/>
        </p:nvPicPr>
        <p:blipFill>
          <a:blip r:embed="rId4"/>
          <a:stretch>
            <a:fillRect/>
          </a:stretch>
        </p:blipFill>
        <p:spPr>
          <a:xfrm>
            <a:off x="7305131" y="2797434"/>
            <a:ext cx="3105151" cy="3848100"/>
          </a:xfrm>
          <a:prstGeom prst="rect">
            <a:avLst/>
          </a:prstGeom>
        </p:spPr>
      </p:pic>
      <p:pic>
        <p:nvPicPr>
          <p:cNvPr id="6" name="Picture 5">
            <a:extLst>
              <a:ext uri="{FF2B5EF4-FFF2-40B4-BE49-F238E27FC236}">
                <a16:creationId xmlns:a16="http://schemas.microsoft.com/office/drawing/2014/main" id="{CD73FFC8-0A07-4CD6-B7F0-5FE94703411A}"/>
              </a:ext>
            </a:extLst>
          </p:cNvPr>
          <p:cNvPicPr>
            <a:picLocks noChangeAspect="1"/>
          </p:cNvPicPr>
          <p:nvPr userDrawn="1"/>
        </p:nvPicPr>
        <p:blipFill>
          <a:blip r:embed="rId5"/>
          <a:stretch>
            <a:fillRect/>
          </a:stretch>
        </p:blipFill>
        <p:spPr>
          <a:xfrm>
            <a:off x="0" y="0"/>
            <a:ext cx="2993735" cy="3220534"/>
          </a:xfrm>
          <a:prstGeom prst="rect">
            <a:avLst/>
          </a:prstGeom>
        </p:spPr>
      </p:pic>
    </p:spTree>
    <p:extLst>
      <p:ext uri="{BB962C8B-B14F-4D97-AF65-F5344CB8AC3E}">
        <p14:creationId xmlns:p14="http://schemas.microsoft.com/office/powerpoint/2010/main" val="3615451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81982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144373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754063" y="1263872"/>
            <a:ext cx="10677365" cy="1735702"/>
          </a:xfrm>
          <a:prstGeom prst="rect">
            <a:avLst/>
          </a:prstGeom>
        </p:spPr>
        <p:txBody>
          <a:bodyPr/>
          <a:lstStyle>
            <a:lvl1pPr marL="0" indent="0" algn="ctr">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754063" y="3429000"/>
            <a:ext cx="10677365" cy="2733676"/>
          </a:xfrm>
          <a:prstGeom prst="rect">
            <a:avLst/>
          </a:prstGeom>
        </p:spPr>
        <p:txBody>
          <a:bodyPr/>
          <a:lstStyle>
            <a:lvl1pPr marL="0" indent="0" algn="ctr">
              <a:buNone/>
              <a:defRPr sz="2400">
                <a:latin typeface="Gill Sans MT" panose="020B0502020104020203" pitchFamily="34" charset="0"/>
              </a:defRPr>
            </a:lvl1pPr>
          </a:lstStyle>
          <a:p>
            <a:pPr lvl="0"/>
            <a:r>
              <a:rPr lang="pl-PL" dirty="0"/>
              <a:t>Kliknij aby edytować treść slajdu</a:t>
            </a:r>
          </a:p>
        </p:txBody>
      </p:sp>
      <p:sp>
        <p:nvSpPr>
          <p:cNvPr id="10" name="Prostokąt 7">
            <a:extLst>
              <a:ext uri="{FF2B5EF4-FFF2-40B4-BE49-F238E27FC236}">
                <a16:creationId xmlns:a16="http://schemas.microsoft.com/office/drawing/2014/main" id="{B30E25D2-63CD-4AF9-8677-9AB420518A7F}"/>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047791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371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47265F"/>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5230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652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32772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2772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808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134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47265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05872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4726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2792158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47265F"/>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3941047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8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3342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D8B8907B-0186-4E86-92D7-70DC1EB99CC7}"/>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2" name="Symbol zastępczy zawartości 15">
            <a:extLst>
              <a:ext uri="{FF2B5EF4-FFF2-40B4-BE49-F238E27FC236}">
                <a16:creationId xmlns:a16="http://schemas.microsoft.com/office/drawing/2014/main" id="{AFD5346D-C6BD-486B-B1C1-7B9E6BA80687}"/>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6" name="Symbol zastępczy zawartości 17">
            <a:extLst>
              <a:ext uri="{FF2B5EF4-FFF2-40B4-BE49-F238E27FC236}">
                <a16:creationId xmlns:a16="http://schemas.microsoft.com/office/drawing/2014/main" id="{957EA72E-2769-4FBF-AD83-C30573D6E5BA}"/>
              </a:ext>
            </a:extLst>
          </p:cNvPr>
          <p:cNvSpPr>
            <a:spLocks noGrp="1"/>
          </p:cNvSpPr>
          <p:nvPr>
            <p:ph sz="quarter" idx="12" hasCustomPrompt="1"/>
          </p:nvPr>
        </p:nvSpPr>
        <p:spPr>
          <a:xfrm>
            <a:off x="754063" y="1717964"/>
            <a:ext cx="10677365" cy="4444712"/>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4024836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6663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1492101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20726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4726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440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8173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9D16-4B12-425A-891B-2395FBB184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3AA66-7A29-4DA7-B63A-46F355563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458145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BB46-7EE7-493C-ABB6-1E278D4EC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2CD0E-8EFD-418D-9056-05D328C9BA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41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539681-8703-47E6-98FF-EF33A83B203C}"/>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8" name="Symbol zastępczy zawartości 17">
            <a:extLst>
              <a:ext uri="{FF2B5EF4-FFF2-40B4-BE49-F238E27FC236}">
                <a16:creationId xmlns:a16="http://schemas.microsoft.com/office/drawing/2014/main" id="{6F7A9E3D-707D-476B-B40C-139EEBB4C8CB}"/>
              </a:ext>
            </a:extLst>
          </p:cNvPr>
          <p:cNvSpPr>
            <a:spLocks noGrp="1"/>
          </p:cNvSpPr>
          <p:nvPr>
            <p:ph sz="quarter" idx="12" hasCustomPrompt="1"/>
          </p:nvPr>
        </p:nvSpPr>
        <p:spPr>
          <a:xfrm>
            <a:off x="754063" y="1593273"/>
            <a:ext cx="10677365" cy="4569403"/>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2" name="Symbol zastępczy zawartości 15">
            <a:extLst>
              <a:ext uri="{FF2B5EF4-FFF2-40B4-BE49-F238E27FC236}">
                <a16:creationId xmlns:a16="http://schemas.microsoft.com/office/drawing/2014/main" id="{5A4EE125-ADE8-4CBF-AE59-0AA86DB72D0C}"/>
              </a:ext>
            </a:extLst>
          </p:cNvPr>
          <p:cNvSpPr>
            <a:spLocks noGrp="1"/>
          </p:cNvSpPr>
          <p:nvPr>
            <p:ph sz="quarter" idx="14"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95294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6" name="Symbol zastępczy zawartości 17">
            <a:extLst>
              <a:ext uri="{FF2B5EF4-FFF2-40B4-BE49-F238E27FC236}">
                <a16:creationId xmlns:a16="http://schemas.microsoft.com/office/drawing/2014/main" id="{8765DC44-756A-40B1-B39E-A756BA2B3531}"/>
              </a:ext>
            </a:extLst>
          </p:cNvPr>
          <p:cNvSpPr>
            <a:spLocks noGrp="1"/>
          </p:cNvSpPr>
          <p:nvPr>
            <p:ph sz="quarter" idx="11" hasCustomPrompt="1"/>
          </p:nvPr>
        </p:nvSpPr>
        <p:spPr>
          <a:xfrm>
            <a:off x="754064" y="1593273"/>
            <a:ext cx="5099806" cy="4569403"/>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7">
            <a:extLst>
              <a:ext uri="{FF2B5EF4-FFF2-40B4-BE49-F238E27FC236}">
                <a16:creationId xmlns:a16="http://schemas.microsoft.com/office/drawing/2014/main" id="{A10FFF54-B749-4CF8-9118-453F18A73EFD}"/>
              </a:ext>
            </a:extLst>
          </p:cNvPr>
          <p:cNvSpPr>
            <a:spLocks noGrp="1"/>
          </p:cNvSpPr>
          <p:nvPr>
            <p:ph sz="quarter" idx="12" hasCustomPrompt="1"/>
          </p:nvPr>
        </p:nvSpPr>
        <p:spPr>
          <a:xfrm>
            <a:off x="6331622" y="1593272"/>
            <a:ext cx="5099806" cy="4569404"/>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1" name="Symbol zastępczy zawartości 15">
            <a:extLst>
              <a:ext uri="{FF2B5EF4-FFF2-40B4-BE49-F238E27FC236}">
                <a16:creationId xmlns:a16="http://schemas.microsoft.com/office/drawing/2014/main" id="{C4D06306-A517-471F-A4AE-D2531492C5F6}"/>
              </a:ext>
            </a:extLst>
          </p:cNvPr>
          <p:cNvSpPr>
            <a:spLocks noGrp="1"/>
          </p:cNvSpPr>
          <p:nvPr>
            <p:ph sz="quarter" idx="16"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7310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18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15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86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4.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ECF30-8171-498C-B724-AD0CB0BE3C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3" name="Title Placeholder 1">
            <a:extLst>
              <a:ext uri="{FF2B5EF4-FFF2-40B4-BE49-F238E27FC236}">
                <a16:creationId xmlns:a16="http://schemas.microsoft.com/office/drawing/2014/main" id="{37DAEF70-A072-489F-A3C8-2002F5AFA04C}"/>
              </a:ext>
            </a:extLst>
          </p:cNvPr>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a:extLst>
              <a:ext uri="{FF2B5EF4-FFF2-40B4-BE49-F238E27FC236}">
                <a16:creationId xmlns:a16="http://schemas.microsoft.com/office/drawing/2014/main" id="{01428EEB-52C6-4E4C-BFE7-68150DE4CFC5}"/>
              </a:ext>
            </a:extLst>
          </p:cNvPr>
          <p:cNvSpPr>
            <a:spLocks noGrp="1"/>
          </p:cNvSpPr>
          <p:nvPr>
            <p:ph type="body" idx="1"/>
          </p:nvPr>
        </p:nvSpPr>
        <p:spPr>
          <a:xfrm>
            <a:off x="266920" y="1189176"/>
            <a:ext cx="11653521" cy="193694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94988"/>
      </p:ext>
    </p:extLst>
  </p:cSld>
  <p:clrMap bg1="lt1" tx1="dk1" bg2="lt2" tx2="dk2" accent1="accent1" accent2="accent2" accent3="accent3" accent4="accent4" accent5="accent5" accent6="accent6" hlink="hlink" folHlink="folHlink"/>
  <p:sldLayoutIdLst>
    <p:sldLayoutId id="2147483965" r:id="rId1"/>
    <p:sldLayoutId id="2147484003" r:id="rId2"/>
    <p:sldLayoutId id="2147483968" r:id="rId3"/>
    <p:sldLayoutId id="2147483978" r:id="rId4"/>
    <p:sldLayoutId id="2147483958" r:id="rId5"/>
    <p:sldLayoutId id="2147483962" r:id="rId6"/>
    <p:sldLayoutId id="2147483951" r:id="rId7"/>
    <p:sldLayoutId id="2147483959" r:id="rId8"/>
    <p:sldLayoutId id="2147483952" r:id="rId9"/>
  </p:sldLayoutIdLst>
  <p:txStyles>
    <p:titleStyle>
      <a:lvl1pPr algn="l" defTabSz="914377"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B5D06-C0B3-474D-9C7F-0882E5C6CD0B}"/>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3" name="Text Placeholder 3">
            <a:extLst>
              <a:ext uri="{FF2B5EF4-FFF2-40B4-BE49-F238E27FC236}">
                <a16:creationId xmlns:a16="http://schemas.microsoft.com/office/drawing/2014/main" id="{990ABDDC-5494-4E76-AC7E-70E1521B36F9}"/>
              </a:ext>
            </a:extLst>
          </p:cNvPr>
          <p:cNvSpPr>
            <a:spLocks noGrp="1"/>
          </p:cNvSpPr>
          <p:nvPr>
            <p:ph type="body" idx="1"/>
          </p:nvPr>
        </p:nvSpPr>
        <p:spPr>
          <a:xfrm>
            <a:off x="332508" y="1189176"/>
            <a:ext cx="11469283" cy="215854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5849429"/>
      </p:ext>
    </p:extLst>
  </p:cSld>
  <p:clrMap bg1="lt1" tx1="dk1" bg2="lt2" tx2="dk2" accent1="accent1" accent2="accent2" accent3="accent3" accent4="accent4" accent5="accent5" accent6="accent6" hlink="hlink" folHlink="folHlink"/>
  <p:sldLayoutIdLst>
    <p:sldLayoutId id="2147483984" r:id="rId1"/>
    <p:sldLayoutId id="2147484006" r:id="rId2"/>
    <p:sldLayoutId id="2147484026" r:id="rId3"/>
    <p:sldLayoutId id="2147484002" r:id="rId4"/>
    <p:sldLayoutId id="2147483989" r:id="rId5"/>
    <p:sldLayoutId id="2147483992" r:id="rId6"/>
    <p:sldLayoutId id="2147484007" r:id="rId7"/>
    <p:sldLayoutId id="2147484025" r:id="rId8"/>
    <p:sldLayoutId id="2147484024" r:id="rId9"/>
    <p:sldLayoutId id="2147484009" r:id="rId10"/>
    <p:sldLayoutId id="2147484045" r:id="rId11"/>
    <p:sldLayoutId id="2147484046" r:id="rId12"/>
    <p:sldLayoutId id="2147483994" r:id="rId13"/>
    <p:sldLayoutId id="2147483995" r:id="rId14"/>
    <p:sldLayoutId id="2147483998" r:id="rId15"/>
    <p:sldLayoutId id="2147483999" r:id="rId16"/>
    <p:sldLayoutId id="2147484000" r:id="rId17"/>
    <p:sldLayoutId id="2147484001" r:id="rId18"/>
    <p:sldLayoutId id="2147484013" r:id="rId19"/>
    <p:sldLayoutId id="2147484016" r:id="rId20"/>
    <p:sldLayoutId id="2147484017" r:id="rId21"/>
  </p:sldLayoutIdLst>
  <p:txStyles>
    <p:titleStyle>
      <a:lvl1pPr algn="l" defTabSz="914377" rtl="0" eaLnBrk="1" latinLnBrk="0" hangingPunct="1">
        <a:lnSpc>
          <a:spcPct val="90000"/>
        </a:lnSpc>
        <a:spcBef>
          <a:spcPct val="0"/>
        </a:spcBef>
        <a:buNone/>
        <a:defRPr sz="4400" kern="1200">
          <a:solidFill>
            <a:schemeClr val="tx1">
              <a:lumMod val="75000"/>
              <a:lumOff val="25000"/>
            </a:schemeClr>
          </a:solidFill>
          <a:latin typeface="Segoe UI" panose="020B0502040204020203" pitchFamily="34" charset="0"/>
          <a:ea typeface="+mj-ea"/>
          <a:cs typeface="Segoe UI"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3200" kern="1200">
          <a:solidFill>
            <a:schemeClr val="tx1">
              <a:lumMod val="75000"/>
              <a:lumOff val="25000"/>
            </a:schemeClr>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tx1">
              <a:lumMod val="75000"/>
              <a:lumOff val="25000"/>
            </a:schemeClr>
          </a:solidFill>
          <a:latin typeface="Gill Sans MT" panose="020B0502020104020203"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ill Sans MT" panose="020B050202010402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ill Sans MT" panose="020B050202010402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ill Sans MT" panose="020B050202010402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97887"/>
            <a:ext cx="11653521" cy="220541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B0C891BF-37E1-4713-BBE6-B3D56B977EDC}"/>
              </a:ext>
            </a:extLst>
          </p:cNvPr>
          <p:cNvPicPr>
            <a:picLocks noChangeAspect="1"/>
          </p:cNvPicPr>
          <p:nvPr userDrawn="1"/>
        </p:nvPicPr>
        <p:blipFill rotWithShape="1">
          <a:blip r:embed="rId18"/>
          <a:srcRect l="68182" r="17636"/>
          <a:stretch/>
        </p:blipFill>
        <p:spPr>
          <a:xfrm>
            <a:off x="-1706880" y="98124"/>
            <a:ext cx="1426464" cy="6610350"/>
          </a:xfrm>
          <a:prstGeom prst="rect">
            <a:avLst/>
          </a:prstGeom>
        </p:spPr>
      </p:pic>
    </p:spTree>
    <p:extLst>
      <p:ext uri="{BB962C8B-B14F-4D97-AF65-F5344CB8AC3E}">
        <p14:creationId xmlns:p14="http://schemas.microsoft.com/office/powerpoint/2010/main" val="2559839341"/>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Gill Sans MT" panose="020B0502020104020203" pitchFamily="34"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Gill Sans MT" panose="020B0502020104020203" pitchFamily="34"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Gill Sans MT" panose="020B0502020104020203" pitchFamily="34"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Gill Sans MT" panose="020B0502020104020203" pitchFamily="34"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Gill Sans MT" panose="020B0502020104020203" pitchFamily="34"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9.png"/><Relationship Id="rId26" Type="http://schemas.openxmlformats.org/officeDocument/2006/relationships/image" Target="../media/image33.png"/><Relationship Id="rId21" Type="http://schemas.openxmlformats.org/officeDocument/2006/relationships/customXml" Target="../ink/ink10.xml"/><Relationship Id="rId34" Type="http://schemas.openxmlformats.org/officeDocument/2006/relationships/image" Target="../media/image37.png"/><Relationship Id="rId7" Type="http://schemas.openxmlformats.org/officeDocument/2006/relationships/customXml" Target="../ink/ink3.xml"/><Relationship Id="rId12" Type="http://schemas.openxmlformats.org/officeDocument/2006/relationships/image" Target="../media/image26.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customXml" Target="../ink/ink1.xml"/><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customXml" Target="../ink/ink5.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2.png"/><Relationship Id="rId9" Type="http://schemas.openxmlformats.org/officeDocument/2006/relationships/customXml" Target="../ink/ink4.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13.xml"/><Relationship Id="rId30" Type="http://schemas.openxmlformats.org/officeDocument/2006/relationships/image" Target="../media/image35.png"/><Relationship Id="rId35" Type="http://schemas.openxmlformats.org/officeDocument/2006/relationships/customXml" Target="../ink/ink17.xml"/><Relationship Id="rId8" Type="http://schemas.openxmlformats.org/officeDocument/2006/relationships/image" Target="../media/image2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oftware_syste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hyperlink" Target="https://radekmaziarka.pl/2017/08/19/cqrs-first-step-split-to-commands-and-queries/"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www.szkola-event-sourcing.pl/" TargetMode="External"/><Relationship Id="rId2" Type="http://schemas.openxmlformats.org/officeDocument/2006/relationships/hyperlink" Target="http://oskar-dudycz.pl/" TargetMode="External"/><Relationship Id="rId1" Type="http://schemas.openxmlformats.org/officeDocument/2006/relationships/slideLayout" Target="../slideLayouts/slideLayout13.xml"/><Relationship Id="rId4" Type="http://schemas.openxmlformats.org/officeDocument/2006/relationships/hyperlink" Target="https://github.com/oskardudycz/EventSourcing.NetCor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kgrzybek/modular-monolith-with-ddd" TargetMode="External"/><Relationship Id="rId2" Type="http://schemas.openxmlformats.org/officeDocument/2006/relationships/hyperlink" Target="https://www.youtube.com/watch?v=jsT2ciyaS7Q"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3.jpeg"/><Relationship Id="rId4" Type="http://schemas.openxmlformats.org/officeDocument/2006/relationships/image" Target="../media/image22.jpeg"/></Relationships>
</file>

<file path=ppt/slides/_rels/slide50.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12factor.net/disposability" TargetMode="External"/><Relationship Id="rId5" Type="http://schemas.openxmlformats.org/officeDocument/2006/relationships/hyperlink" Target="https://12factor.net/concurrency" TargetMode="External"/><Relationship Id="rId4" Type="http://schemas.openxmlformats.org/officeDocument/2006/relationships/hyperlink" Target="https://12factor.net/port-bind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12factor.net/dev-prod-parity"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hyperlink" Target="https://12factor.net/admin-processes" TargetMode="External"/><Relationship Id="rId4" Type="http://schemas.openxmlformats.org/officeDocument/2006/relationships/hyperlink" Target="https://12factor.net/log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pp.pluralsight.com/library/courses/clean-architecture-patterns-practices-principles/table-of-contents" TargetMode="External"/><Relationship Id="rId2" Type="http://schemas.openxmlformats.org/officeDocument/2006/relationships/hyperlink" Target="https://www.youtube.com/watch?v=5OtUm1BLmG0" TargetMode="Externa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hyperlink" Target="mailto:JLamch@gmail.com" TargetMode="External"/><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s://jlamch.net/" TargetMode="External"/><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697E0D-69E2-47CD-BD46-8CA136DD9831}"/>
              </a:ext>
            </a:extLst>
          </p:cNvPr>
          <p:cNvSpPr>
            <a:spLocks noGrp="1"/>
          </p:cNvSpPr>
          <p:nvPr>
            <p:ph sz="quarter" idx="10"/>
          </p:nvPr>
        </p:nvSpPr>
        <p:spPr>
          <a:prstGeom prst="rect">
            <a:avLst/>
          </a:prstGeom>
        </p:spPr>
        <p:txBody>
          <a:bodyPr/>
          <a:lstStyle/>
          <a:p>
            <a:r>
              <a:rPr lang="en-US" sz="5400" dirty="0"/>
              <a:t>Clean architecture. </a:t>
            </a:r>
          </a:p>
          <a:p>
            <a:r>
              <a:rPr lang="en-US" sz="5400" dirty="0"/>
              <a:t>How to structure your project.</a:t>
            </a:r>
          </a:p>
        </p:txBody>
      </p:sp>
      <p:sp>
        <p:nvSpPr>
          <p:cNvPr id="5" name="Content Placeholder 4">
            <a:extLst>
              <a:ext uri="{FF2B5EF4-FFF2-40B4-BE49-F238E27FC236}">
                <a16:creationId xmlns:a16="http://schemas.microsoft.com/office/drawing/2014/main" id="{84ED29A6-23B2-4AEF-9A41-BC8005F19FD3}"/>
              </a:ext>
            </a:extLst>
          </p:cNvPr>
          <p:cNvSpPr>
            <a:spLocks noGrp="1"/>
          </p:cNvSpPr>
          <p:nvPr>
            <p:ph sz="quarter" idx="11"/>
          </p:nvPr>
        </p:nvSpPr>
        <p:spPr>
          <a:xfrm>
            <a:off x="754063" y="3429000"/>
            <a:ext cx="10677365" cy="2733676"/>
          </a:xfrm>
          <a:prstGeom prst="rect">
            <a:avLst/>
          </a:prstGeom>
        </p:spPr>
        <p:txBody>
          <a:bodyPr/>
          <a:lstStyle/>
          <a:p>
            <a:endParaRPr lang="en-US" dirty="0"/>
          </a:p>
          <a:p>
            <a:endParaRPr lang="en-US" dirty="0"/>
          </a:p>
          <a:p>
            <a:endParaRPr lang="en-US" dirty="0"/>
          </a:p>
          <a:p>
            <a:endParaRPr lang="en-US" dirty="0"/>
          </a:p>
          <a:p>
            <a:pPr algn="r"/>
            <a:endParaRPr lang="en-US" sz="2000" dirty="0"/>
          </a:p>
          <a:p>
            <a:pPr algn="r"/>
            <a:r>
              <a:rPr lang="en-US" sz="2000" dirty="0"/>
              <a:t>Joanna Lamch              </a:t>
            </a:r>
          </a:p>
        </p:txBody>
      </p:sp>
      <p:sp>
        <p:nvSpPr>
          <p:cNvPr id="2" name="TextBox 1">
            <a:extLst>
              <a:ext uri="{FF2B5EF4-FFF2-40B4-BE49-F238E27FC236}">
                <a16:creationId xmlns:a16="http://schemas.microsoft.com/office/drawing/2014/main" id="{8643F7F3-5C8A-4CF2-B1C4-B2BF8B682D21}"/>
              </a:ext>
            </a:extLst>
          </p:cNvPr>
          <p:cNvSpPr txBox="1"/>
          <p:nvPr/>
        </p:nvSpPr>
        <p:spPr>
          <a:xfrm>
            <a:off x="401298" y="6341421"/>
            <a:ext cx="704039" cy="369332"/>
          </a:xfrm>
          <a:prstGeom prst="rect">
            <a:avLst/>
          </a:prstGeom>
          <a:noFill/>
        </p:spPr>
        <p:txBody>
          <a:bodyPr wrap="none" rtlCol="0">
            <a:spAutoFit/>
          </a:bodyPr>
          <a:lstStyle/>
          <a:p>
            <a:r>
              <a:rPr lang="en-US" dirty="0"/>
              <a:t>2020</a:t>
            </a:r>
          </a:p>
        </p:txBody>
      </p:sp>
    </p:spTree>
    <p:extLst>
      <p:ext uri="{BB962C8B-B14F-4D97-AF65-F5344CB8AC3E}">
        <p14:creationId xmlns:p14="http://schemas.microsoft.com/office/powerpoint/2010/main" val="17998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6C09-22D8-4B73-B379-71945A78C401}"/>
              </a:ext>
            </a:extLst>
          </p:cNvPr>
          <p:cNvSpPr>
            <a:spLocks noGrp="1"/>
          </p:cNvSpPr>
          <p:nvPr>
            <p:ph type="title"/>
          </p:nvPr>
        </p:nvSpPr>
        <p:spPr/>
        <p:txBody>
          <a:bodyPr/>
          <a:lstStyle/>
          <a:p>
            <a:r>
              <a:rPr lang="en-US" dirty="0"/>
              <a:t>Th</a:t>
            </a:r>
            <a:r>
              <a:rPr lang="pl-PL" dirty="0" err="1"/>
              <a:t>ree-layer</a:t>
            </a:r>
            <a:r>
              <a:rPr lang="pl-PL" dirty="0"/>
              <a:t> Architecture</a:t>
            </a:r>
            <a:endParaRPr lang="en-US" dirty="0"/>
          </a:p>
        </p:txBody>
      </p:sp>
      <p:sp>
        <p:nvSpPr>
          <p:cNvPr id="5" name="Rectangle: Rounded Corners 4">
            <a:extLst>
              <a:ext uri="{FF2B5EF4-FFF2-40B4-BE49-F238E27FC236}">
                <a16:creationId xmlns:a16="http://schemas.microsoft.com/office/drawing/2014/main" id="{A8512611-E1C2-4B32-A947-16FB8FF2080F}"/>
              </a:ext>
            </a:extLst>
          </p:cNvPr>
          <p:cNvSpPr/>
          <p:nvPr/>
        </p:nvSpPr>
        <p:spPr>
          <a:xfrm>
            <a:off x="2458720" y="1490241"/>
            <a:ext cx="9113520" cy="346390"/>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Users</a:t>
            </a:r>
          </a:p>
        </p:txBody>
      </p:sp>
      <p:sp>
        <p:nvSpPr>
          <p:cNvPr id="7" name="Rectangle 6">
            <a:extLst>
              <a:ext uri="{FF2B5EF4-FFF2-40B4-BE49-F238E27FC236}">
                <a16:creationId xmlns:a16="http://schemas.microsoft.com/office/drawing/2014/main" id="{56A5E400-35F0-4EB3-AE7E-40F7ADF68CB0}"/>
              </a:ext>
            </a:extLst>
          </p:cNvPr>
          <p:cNvSpPr/>
          <p:nvPr/>
        </p:nvSpPr>
        <p:spPr>
          <a:xfrm>
            <a:off x="599440" y="2709699"/>
            <a:ext cx="10972800" cy="731520"/>
          </a:xfrm>
          <a:prstGeom prst="rect">
            <a:avLst/>
          </a:prstGeom>
          <a:effectLst>
            <a:outerShdw blurRad="50800" dist="38100" dir="8100000" algn="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User Interface</a:t>
            </a:r>
          </a:p>
        </p:txBody>
      </p:sp>
      <p:sp>
        <p:nvSpPr>
          <p:cNvPr id="8" name="Rectangle 7">
            <a:extLst>
              <a:ext uri="{FF2B5EF4-FFF2-40B4-BE49-F238E27FC236}">
                <a16:creationId xmlns:a16="http://schemas.microsoft.com/office/drawing/2014/main" id="{2EF048B9-6846-4230-B41F-4619A9BC7E57}"/>
              </a:ext>
            </a:extLst>
          </p:cNvPr>
          <p:cNvSpPr/>
          <p:nvPr/>
        </p:nvSpPr>
        <p:spPr>
          <a:xfrm>
            <a:off x="599440" y="3836504"/>
            <a:ext cx="10972800" cy="731520"/>
          </a:xfrm>
          <a:prstGeom prst="rect">
            <a:avLst/>
          </a:prstGeom>
          <a:effectLst>
            <a:outerShdw blurRad="50800" dist="38100" dir="8100000" algn="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Business Logic</a:t>
            </a:r>
          </a:p>
        </p:txBody>
      </p:sp>
      <p:sp>
        <p:nvSpPr>
          <p:cNvPr id="9" name="Rectangle 8">
            <a:extLst>
              <a:ext uri="{FF2B5EF4-FFF2-40B4-BE49-F238E27FC236}">
                <a16:creationId xmlns:a16="http://schemas.microsoft.com/office/drawing/2014/main" id="{55B8E8CC-2592-4DC0-B9D4-2EDB35660A99}"/>
              </a:ext>
            </a:extLst>
          </p:cNvPr>
          <p:cNvSpPr/>
          <p:nvPr/>
        </p:nvSpPr>
        <p:spPr>
          <a:xfrm>
            <a:off x="599440" y="4963309"/>
            <a:ext cx="10972800" cy="731520"/>
          </a:xfrm>
          <a:prstGeom prst="rect">
            <a:avLst/>
          </a:prstGeom>
          <a:effectLst>
            <a:outerShdw blurRad="50800" dist="38100" dir="8100000" algn="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Data Access </a:t>
            </a:r>
          </a:p>
        </p:txBody>
      </p:sp>
      <p:sp>
        <p:nvSpPr>
          <p:cNvPr id="22" name="Rectangle 21">
            <a:extLst>
              <a:ext uri="{FF2B5EF4-FFF2-40B4-BE49-F238E27FC236}">
                <a16:creationId xmlns:a16="http://schemas.microsoft.com/office/drawing/2014/main" id="{DAAF5F89-AE34-43CF-824A-E678921E5E52}"/>
              </a:ext>
            </a:extLst>
          </p:cNvPr>
          <p:cNvSpPr/>
          <p:nvPr/>
        </p:nvSpPr>
        <p:spPr>
          <a:xfrm>
            <a:off x="2975555" y="2893543"/>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24" name="Rectangle 23">
            <a:extLst>
              <a:ext uri="{FF2B5EF4-FFF2-40B4-BE49-F238E27FC236}">
                <a16:creationId xmlns:a16="http://schemas.microsoft.com/office/drawing/2014/main" id="{515C5ACE-9DDA-4D47-B2C7-E499AE69D7BA}"/>
              </a:ext>
            </a:extLst>
          </p:cNvPr>
          <p:cNvSpPr/>
          <p:nvPr/>
        </p:nvSpPr>
        <p:spPr>
          <a:xfrm>
            <a:off x="5985374" y="2891718"/>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26" name="Rectangle 25">
            <a:extLst>
              <a:ext uri="{FF2B5EF4-FFF2-40B4-BE49-F238E27FC236}">
                <a16:creationId xmlns:a16="http://schemas.microsoft.com/office/drawing/2014/main" id="{29A59612-539D-4C96-B3B0-01588BA3E2D0}"/>
              </a:ext>
            </a:extLst>
          </p:cNvPr>
          <p:cNvSpPr/>
          <p:nvPr/>
        </p:nvSpPr>
        <p:spPr>
          <a:xfrm>
            <a:off x="8787075" y="2885767"/>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28" name="Rectangle 27">
            <a:extLst>
              <a:ext uri="{FF2B5EF4-FFF2-40B4-BE49-F238E27FC236}">
                <a16:creationId xmlns:a16="http://schemas.microsoft.com/office/drawing/2014/main" id="{2E66A297-668D-4835-8A10-24BFE6039F58}"/>
              </a:ext>
            </a:extLst>
          </p:cNvPr>
          <p:cNvSpPr/>
          <p:nvPr/>
        </p:nvSpPr>
        <p:spPr>
          <a:xfrm>
            <a:off x="2975555" y="4029385"/>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0" name="Rectangle 29">
            <a:extLst>
              <a:ext uri="{FF2B5EF4-FFF2-40B4-BE49-F238E27FC236}">
                <a16:creationId xmlns:a16="http://schemas.microsoft.com/office/drawing/2014/main" id="{4C938F3E-60B1-4153-AE8F-F9236EE11E1A}"/>
              </a:ext>
            </a:extLst>
          </p:cNvPr>
          <p:cNvSpPr/>
          <p:nvPr/>
        </p:nvSpPr>
        <p:spPr>
          <a:xfrm>
            <a:off x="5985374" y="4027560"/>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2" name="Rectangle 31">
            <a:extLst>
              <a:ext uri="{FF2B5EF4-FFF2-40B4-BE49-F238E27FC236}">
                <a16:creationId xmlns:a16="http://schemas.microsoft.com/office/drawing/2014/main" id="{D6958A85-E3C0-4CF0-97DC-545EB7940C84}"/>
              </a:ext>
            </a:extLst>
          </p:cNvPr>
          <p:cNvSpPr/>
          <p:nvPr/>
        </p:nvSpPr>
        <p:spPr>
          <a:xfrm>
            <a:off x="8787075" y="4021609"/>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4" name="Rectangle 33">
            <a:extLst>
              <a:ext uri="{FF2B5EF4-FFF2-40B4-BE49-F238E27FC236}">
                <a16:creationId xmlns:a16="http://schemas.microsoft.com/office/drawing/2014/main" id="{E5742E70-09A0-4847-8E56-26772E7BA41F}"/>
              </a:ext>
            </a:extLst>
          </p:cNvPr>
          <p:cNvSpPr/>
          <p:nvPr/>
        </p:nvSpPr>
        <p:spPr>
          <a:xfrm>
            <a:off x="2975555" y="5140237"/>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6" name="Rectangle 35">
            <a:extLst>
              <a:ext uri="{FF2B5EF4-FFF2-40B4-BE49-F238E27FC236}">
                <a16:creationId xmlns:a16="http://schemas.microsoft.com/office/drawing/2014/main" id="{969DC2B2-627D-4221-B715-63AB99A16EAC}"/>
              </a:ext>
            </a:extLst>
          </p:cNvPr>
          <p:cNvSpPr/>
          <p:nvPr/>
        </p:nvSpPr>
        <p:spPr>
          <a:xfrm>
            <a:off x="5985374" y="5138412"/>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8" name="Rectangle 37">
            <a:extLst>
              <a:ext uri="{FF2B5EF4-FFF2-40B4-BE49-F238E27FC236}">
                <a16:creationId xmlns:a16="http://schemas.microsoft.com/office/drawing/2014/main" id="{A089E739-16A8-422E-9562-40B2E9B04327}"/>
              </a:ext>
            </a:extLst>
          </p:cNvPr>
          <p:cNvSpPr/>
          <p:nvPr/>
        </p:nvSpPr>
        <p:spPr>
          <a:xfrm>
            <a:off x="8787075" y="5132461"/>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cxnSp>
        <p:nvCxnSpPr>
          <p:cNvPr id="40" name="Straight Arrow Connector 39">
            <a:extLst>
              <a:ext uri="{FF2B5EF4-FFF2-40B4-BE49-F238E27FC236}">
                <a16:creationId xmlns:a16="http://schemas.microsoft.com/office/drawing/2014/main" id="{44CE98C5-0F37-4A7A-9DB2-63986D97A3F5}"/>
              </a:ext>
            </a:extLst>
          </p:cNvPr>
          <p:cNvCxnSpPr>
            <a:endCxn id="22" idx="0"/>
          </p:cNvCxnSpPr>
          <p:nvPr/>
        </p:nvCxnSpPr>
        <p:spPr>
          <a:xfrm>
            <a:off x="3707075" y="1836631"/>
            <a:ext cx="0" cy="105691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C3F284-8511-48D3-AB9F-91F2E86E05B8}"/>
              </a:ext>
            </a:extLst>
          </p:cNvPr>
          <p:cNvCxnSpPr>
            <a:cxnSpLocks/>
          </p:cNvCxnSpPr>
          <p:nvPr/>
        </p:nvCxnSpPr>
        <p:spPr>
          <a:xfrm>
            <a:off x="3707075" y="3249598"/>
            <a:ext cx="0" cy="77201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31DDA75-20FD-40E8-B700-0BB83E817109}"/>
              </a:ext>
            </a:extLst>
          </p:cNvPr>
          <p:cNvCxnSpPr>
            <a:cxnSpLocks/>
            <a:endCxn id="34" idx="0"/>
          </p:cNvCxnSpPr>
          <p:nvPr/>
        </p:nvCxnSpPr>
        <p:spPr>
          <a:xfrm>
            <a:off x="3707075" y="4385440"/>
            <a:ext cx="0" cy="754797"/>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24C4AA9-9333-440B-ACC5-C1A21E45ABFE}"/>
              </a:ext>
            </a:extLst>
          </p:cNvPr>
          <p:cNvCxnSpPr>
            <a:endCxn id="36" idx="1"/>
          </p:cNvCxnSpPr>
          <p:nvPr/>
        </p:nvCxnSpPr>
        <p:spPr>
          <a:xfrm>
            <a:off x="4031848" y="4393216"/>
            <a:ext cx="1953526" cy="927112"/>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B179B34-883E-417C-BCBB-664746252EF6}"/>
              </a:ext>
            </a:extLst>
          </p:cNvPr>
          <p:cNvCxnSpPr>
            <a:endCxn id="30" idx="1"/>
          </p:cNvCxnSpPr>
          <p:nvPr/>
        </p:nvCxnSpPr>
        <p:spPr>
          <a:xfrm>
            <a:off x="4137859" y="3257374"/>
            <a:ext cx="1847515" cy="952102"/>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AC159D2-087F-44CF-AFE8-5D98DB846C31}"/>
              </a:ext>
            </a:extLst>
          </p:cNvPr>
          <p:cNvCxnSpPr>
            <a:cxnSpLocks/>
            <a:endCxn id="30" idx="3"/>
          </p:cNvCxnSpPr>
          <p:nvPr/>
        </p:nvCxnSpPr>
        <p:spPr>
          <a:xfrm rot="10800000" flipV="1">
            <a:off x="7448414" y="3257374"/>
            <a:ext cx="1745410" cy="952102"/>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02FD04D-98F8-431F-9A1F-F8F175C97073}"/>
              </a:ext>
            </a:extLst>
          </p:cNvPr>
          <p:cNvCxnSpPr/>
          <p:nvPr/>
        </p:nvCxnSpPr>
        <p:spPr>
          <a:xfrm>
            <a:off x="6612835" y="1828855"/>
            <a:ext cx="0" cy="105691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C71898-E02F-467B-BB21-1ECF49036E93}"/>
              </a:ext>
            </a:extLst>
          </p:cNvPr>
          <p:cNvCxnSpPr/>
          <p:nvPr/>
        </p:nvCxnSpPr>
        <p:spPr>
          <a:xfrm>
            <a:off x="9321491" y="1828855"/>
            <a:ext cx="0" cy="105691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2E6FD2-5AEE-49AB-8AD0-1CD553BBF199}"/>
              </a:ext>
            </a:extLst>
          </p:cNvPr>
          <p:cNvCxnSpPr>
            <a:cxnSpLocks/>
          </p:cNvCxnSpPr>
          <p:nvPr/>
        </p:nvCxnSpPr>
        <p:spPr>
          <a:xfrm>
            <a:off x="9311331" y="3249598"/>
            <a:ext cx="0" cy="77201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0662F4A-93EE-422C-B576-26DF2818BAED}"/>
              </a:ext>
            </a:extLst>
          </p:cNvPr>
          <p:cNvCxnSpPr>
            <a:cxnSpLocks/>
          </p:cNvCxnSpPr>
          <p:nvPr/>
        </p:nvCxnSpPr>
        <p:spPr>
          <a:xfrm>
            <a:off x="6602675" y="3242714"/>
            <a:ext cx="0" cy="78667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55347F0-8619-E74A-AE81-D1F241CA9D84}"/>
              </a:ext>
            </a:extLst>
          </p:cNvPr>
          <p:cNvGrpSpPr/>
          <p:nvPr/>
        </p:nvGrpSpPr>
        <p:grpSpPr>
          <a:xfrm>
            <a:off x="4136051" y="4403386"/>
            <a:ext cx="2013120" cy="725040"/>
            <a:chOff x="3619216" y="3995882"/>
            <a:chExt cx="2013120" cy="725040"/>
          </a:xfrm>
        </p:grpSpPr>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F2A48C88-8E10-6145-AD63-62E460FE3CCD}"/>
                    </a:ext>
                  </a:extLst>
                </p14:cNvPr>
                <p14:cNvContentPartPr/>
                <p14:nvPr/>
              </p14:nvContentPartPr>
              <p14:xfrm>
                <a:off x="3696256" y="3995882"/>
                <a:ext cx="1936080" cy="716760"/>
              </p14:xfrm>
            </p:contentPart>
          </mc:Choice>
          <mc:Fallback xmlns="">
            <p:pic>
              <p:nvPicPr>
                <p:cNvPr id="17" name="Ink 16">
                  <a:extLst>
                    <a:ext uri="{FF2B5EF4-FFF2-40B4-BE49-F238E27FC236}">
                      <a16:creationId xmlns:a16="http://schemas.microsoft.com/office/drawing/2014/main" id="{F2A48C88-8E10-6145-AD63-62E460FE3CCD}"/>
                    </a:ext>
                  </a:extLst>
                </p:cNvPr>
                <p:cNvPicPr/>
                <p:nvPr/>
              </p:nvPicPr>
              <p:blipFill>
                <a:blip r:embed="rId4"/>
                <a:stretch>
                  <a:fillRect/>
                </a:stretch>
              </p:blipFill>
              <p:spPr>
                <a:xfrm>
                  <a:off x="3665656" y="3964922"/>
                  <a:ext cx="199764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F17BD9C6-6EA4-184B-AD84-352CB0E9232C}"/>
                    </a:ext>
                  </a:extLst>
                </p14:cNvPr>
                <p14:cNvContentPartPr/>
                <p14:nvPr/>
              </p14:nvContentPartPr>
              <p14:xfrm>
                <a:off x="3619216" y="4629122"/>
                <a:ext cx="145440" cy="91800"/>
              </p14:xfrm>
            </p:contentPart>
          </mc:Choice>
          <mc:Fallback xmlns="">
            <p:pic>
              <p:nvPicPr>
                <p:cNvPr id="18" name="Ink 17">
                  <a:extLst>
                    <a:ext uri="{FF2B5EF4-FFF2-40B4-BE49-F238E27FC236}">
                      <a16:creationId xmlns:a16="http://schemas.microsoft.com/office/drawing/2014/main" id="{F17BD9C6-6EA4-184B-AD84-352CB0E9232C}"/>
                    </a:ext>
                  </a:extLst>
                </p:cNvPr>
                <p:cNvPicPr/>
                <p:nvPr/>
              </p:nvPicPr>
              <p:blipFill>
                <a:blip r:embed="rId6"/>
                <a:stretch>
                  <a:fillRect/>
                </a:stretch>
              </p:blipFill>
              <p:spPr>
                <a:xfrm>
                  <a:off x="3588616" y="4598522"/>
                  <a:ext cx="206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2C5171F4-163D-7E42-84D0-4EDB6C9BAD15}"/>
                    </a:ext>
                  </a:extLst>
                </p14:cNvPr>
                <p14:cNvContentPartPr/>
                <p14:nvPr/>
              </p14:nvContentPartPr>
              <p14:xfrm>
                <a:off x="3628216" y="4635242"/>
                <a:ext cx="109800" cy="47880"/>
              </p14:xfrm>
            </p:contentPart>
          </mc:Choice>
          <mc:Fallback xmlns="">
            <p:pic>
              <p:nvPicPr>
                <p:cNvPr id="20" name="Ink 19">
                  <a:extLst>
                    <a:ext uri="{FF2B5EF4-FFF2-40B4-BE49-F238E27FC236}">
                      <a16:creationId xmlns:a16="http://schemas.microsoft.com/office/drawing/2014/main" id="{2C5171F4-163D-7E42-84D0-4EDB6C9BAD15}"/>
                    </a:ext>
                  </a:extLst>
                </p:cNvPr>
                <p:cNvPicPr/>
                <p:nvPr/>
              </p:nvPicPr>
              <p:blipFill>
                <a:blip r:embed="rId8"/>
                <a:stretch>
                  <a:fillRect/>
                </a:stretch>
              </p:blipFill>
              <p:spPr>
                <a:xfrm>
                  <a:off x="3597616" y="4604282"/>
                  <a:ext cx="171360" cy="109080"/>
                </a:xfrm>
                <a:prstGeom prst="rect">
                  <a:avLst/>
                </a:prstGeom>
              </p:spPr>
            </p:pic>
          </mc:Fallback>
        </mc:AlternateContent>
      </p:grpSp>
      <p:grpSp>
        <p:nvGrpSpPr>
          <p:cNvPr id="27" name="Group 26">
            <a:extLst>
              <a:ext uri="{FF2B5EF4-FFF2-40B4-BE49-F238E27FC236}">
                <a16:creationId xmlns:a16="http://schemas.microsoft.com/office/drawing/2014/main" id="{E5273F7B-CF8F-D248-BE97-7989B910028C}"/>
              </a:ext>
            </a:extLst>
          </p:cNvPr>
          <p:cNvGrpSpPr/>
          <p:nvPr/>
        </p:nvGrpSpPr>
        <p:grpSpPr>
          <a:xfrm>
            <a:off x="7292288" y="4421487"/>
            <a:ext cx="1858680" cy="700920"/>
            <a:chOff x="6775453" y="4013983"/>
            <a:chExt cx="1858680" cy="70092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E0DCB957-8545-6740-B993-C66447BF3C48}"/>
                    </a:ext>
                  </a:extLst>
                </p14:cNvPr>
                <p14:cNvContentPartPr/>
                <p14:nvPr/>
              </p14:nvContentPartPr>
              <p14:xfrm>
                <a:off x="6775453" y="4013983"/>
                <a:ext cx="1828440" cy="671400"/>
              </p14:xfrm>
            </p:contentPart>
          </mc:Choice>
          <mc:Fallback xmlns="">
            <p:pic>
              <p:nvPicPr>
                <p:cNvPr id="23" name="Ink 22">
                  <a:extLst>
                    <a:ext uri="{FF2B5EF4-FFF2-40B4-BE49-F238E27FC236}">
                      <a16:creationId xmlns:a16="http://schemas.microsoft.com/office/drawing/2014/main" id="{E0DCB957-8545-6740-B993-C66447BF3C48}"/>
                    </a:ext>
                  </a:extLst>
                </p:cNvPr>
                <p:cNvPicPr/>
                <p:nvPr/>
              </p:nvPicPr>
              <p:blipFill>
                <a:blip r:embed="rId10"/>
                <a:stretch>
                  <a:fillRect/>
                </a:stretch>
              </p:blipFill>
              <p:spPr>
                <a:xfrm>
                  <a:off x="6744853" y="3983383"/>
                  <a:ext cx="189000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6EBC9F2E-9AA0-AD49-AF05-1A5643CA378B}"/>
                    </a:ext>
                  </a:extLst>
                </p14:cNvPr>
                <p14:cNvContentPartPr/>
                <p14:nvPr/>
              </p14:nvContentPartPr>
              <p14:xfrm>
                <a:off x="8538373" y="4637503"/>
                <a:ext cx="95760" cy="77400"/>
              </p14:xfrm>
            </p:contentPart>
          </mc:Choice>
          <mc:Fallback xmlns="">
            <p:pic>
              <p:nvPicPr>
                <p:cNvPr id="25" name="Ink 24">
                  <a:extLst>
                    <a:ext uri="{FF2B5EF4-FFF2-40B4-BE49-F238E27FC236}">
                      <a16:creationId xmlns:a16="http://schemas.microsoft.com/office/drawing/2014/main" id="{6EBC9F2E-9AA0-AD49-AF05-1A5643CA378B}"/>
                    </a:ext>
                  </a:extLst>
                </p:cNvPr>
                <p:cNvPicPr/>
                <p:nvPr/>
              </p:nvPicPr>
              <p:blipFill>
                <a:blip r:embed="rId12"/>
                <a:stretch>
                  <a:fillRect/>
                </a:stretch>
              </p:blipFill>
              <p:spPr>
                <a:xfrm>
                  <a:off x="8507413" y="4606903"/>
                  <a:ext cx="157320" cy="138960"/>
                </a:xfrm>
                <a:prstGeom prst="rect">
                  <a:avLst/>
                </a:prstGeom>
              </p:spPr>
            </p:pic>
          </mc:Fallback>
        </mc:AlternateContent>
      </p:grpSp>
      <p:grpSp>
        <p:nvGrpSpPr>
          <p:cNvPr id="33" name="Group 32">
            <a:extLst>
              <a:ext uri="{FF2B5EF4-FFF2-40B4-BE49-F238E27FC236}">
                <a16:creationId xmlns:a16="http://schemas.microsoft.com/office/drawing/2014/main" id="{776CA5A2-6FFA-8A42-B72A-6803461F75DB}"/>
              </a:ext>
            </a:extLst>
          </p:cNvPr>
          <p:cNvGrpSpPr/>
          <p:nvPr/>
        </p:nvGrpSpPr>
        <p:grpSpPr>
          <a:xfrm>
            <a:off x="4357750" y="4441884"/>
            <a:ext cx="5099760" cy="694800"/>
            <a:chOff x="3840915" y="4034380"/>
            <a:chExt cx="5099760" cy="694800"/>
          </a:xfrm>
        </p:grpSpPr>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5BA862B2-40C7-9A4E-B5DA-30654F72D6BF}"/>
                    </a:ext>
                  </a:extLst>
                </p14:cNvPr>
                <p14:cNvContentPartPr/>
                <p14:nvPr/>
              </p14:nvContentPartPr>
              <p14:xfrm>
                <a:off x="3840915" y="4034380"/>
                <a:ext cx="5058360" cy="694800"/>
              </p14:xfrm>
            </p:contentPart>
          </mc:Choice>
          <mc:Fallback xmlns="">
            <p:pic>
              <p:nvPicPr>
                <p:cNvPr id="29" name="Ink 28">
                  <a:extLst>
                    <a:ext uri="{FF2B5EF4-FFF2-40B4-BE49-F238E27FC236}">
                      <a16:creationId xmlns:a16="http://schemas.microsoft.com/office/drawing/2014/main" id="{5BA862B2-40C7-9A4E-B5DA-30654F72D6BF}"/>
                    </a:ext>
                  </a:extLst>
                </p:cNvPr>
                <p:cNvPicPr/>
                <p:nvPr/>
              </p:nvPicPr>
              <p:blipFill>
                <a:blip r:embed="rId14"/>
                <a:stretch>
                  <a:fillRect/>
                </a:stretch>
              </p:blipFill>
              <p:spPr>
                <a:xfrm>
                  <a:off x="3810315" y="4003780"/>
                  <a:ext cx="511992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25140FF2-3017-B54B-B9FE-A39D32F1AD6D}"/>
                    </a:ext>
                  </a:extLst>
                </p14:cNvPr>
                <p14:cNvContentPartPr/>
                <p14:nvPr/>
              </p14:nvContentPartPr>
              <p14:xfrm>
                <a:off x="8747715" y="4592740"/>
                <a:ext cx="192960" cy="109800"/>
              </p14:xfrm>
            </p:contentPart>
          </mc:Choice>
          <mc:Fallback xmlns="">
            <p:pic>
              <p:nvPicPr>
                <p:cNvPr id="31" name="Ink 30">
                  <a:extLst>
                    <a:ext uri="{FF2B5EF4-FFF2-40B4-BE49-F238E27FC236}">
                      <a16:creationId xmlns:a16="http://schemas.microsoft.com/office/drawing/2014/main" id="{25140FF2-3017-B54B-B9FE-A39D32F1AD6D}"/>
                    </a:ext>
                  </a:extLst>
                </p:cNvPr>
                <p:cNvPicPr/>
                <p:nvPr/>
              </p:nvPicPr>
              <p:blipFill>
                <a:blip r:embed="rId16"/>
                <a:stretch>
                  <a:fillRect/>
                </a:stretch>
              </p:blipFill>
              <p:spPr>
                <a:xfrm>
                  <a:off x="8717115" y="4561780"/>
                  <a:ext cx="254520" cy="171000"/>
                </a:xfrm>
                <a:prstGeom prst="rect">
                  <a:avLst/>
                </a:prstGeom>
              </p:spPr>
            </p:pic>
          </mc:Fallback>
        </mc:AlternateContent>
      </p:grpSp>
      <p:grpSp>
        <p:nvGrpSpPr>
          <p:cNvPr id="39" name="Group 38">
            <a:extLst>
              <a:ext uri="{FF2B5EF4-FFF2-40B4-BE49-F238E27FC236}">
                <a16:creationId xmlns:a16="http://schemas.microsoft.com/office/drawing/2014/main" id="{9B899E69-F9FE-AC46-8144-A3AE22AA0633}"/>
              </a:ext>
            </a:extLst>
          </p:cNvPr>
          <p:cNvGrpSpPr/>
          <p:nvPr/>
        </p:nvGrpSpPr>
        <p:grpSpPr>
          <a:xfrm>
            <a:off x="7413430" y="4269804"/>
            <a:ext cx="1383480" cy="1053360"/>
            <a:chOff x="6896595" y="3862300"/>
            <a:chExt cx="1383480" cy="105336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1E5DE109-57BC-6E4C-8FD1-2962D9384A56}"/>
                    </a:ext>
                  </a:extLst>
                </p14:cNvPr>
                <p14:cNvContentPartPr/>
                <p14:nvPr/>
              </p14:nvContentPartPr>
              <p14:xfrm>
                <a:off x="6917115" y="3862300"/>
                <a:ext cx="1362960" cy="1032480"/>
              </p14:xfrm>
            </p:contentPart>
          </mc:Choice>
          <mc:Fallback xmlns="">
            <p:pic>
              <p:nvPicPr>
                <p:cNvPr id="35" name="Ink 34">
                  <a:extLst>
                    <a:ext uri="{FF2B5EF4-FFF2-40B4-BE49-F238E27FC236}">
                      <a16:creationId xmlns:a16="http://schemas.microsoft.com/office/drawing/2014/main" id="{1E5DE109-57BC-6E4C-8FD1-2962D9384A56}"/>
                    </a:ext>
                  </a:extLst>
                </p:cNvPr>
                <p:cNvPicPr/>
                <p:nvPr/>
              </p:nvPicPr>
              <p:blipFill>
                <a:blip r:embed="rId18"/>
                <a:stretch>
                  <a:fillRect/>
                </a:stretch>
              </p:blipFill>
              <p:spPr>
                <a:xfrm>
                  <a:off x="6886515" y="3831700"/>
                  <a:ext cx="1424160" cy="109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CCFAE068-6373-F349-8981-8305F77E914E}"/>
                    </a:ext>
                  </a:extLst>
                </p14:cNvPr>
                <p14:cNvContentPartPr/>
                <p14:nvPr/>
              </p14:nvContentPartPr>
              <p14:xfrm>
                <a:off x="6896595" y="4770940"/>
                <a:ext cx="96840" cy="144720"/>
              </p14:xfrm>
            </p:contentPart>
          </mc:Choice>
          <mc:Fallback xmlns="">
            <p:pic>
              <p:nvPicPr>
                <p:cNvPr id="37" name="Ink 36">
                  <a:extLst>
                    <a:ext uri="{FF2B5EF4-FFF2-40B4-BE49-F238E27FC236}">
                      <a16:creationId xmlns:a16="http://schemas.microsoft.com/office/drawing/2014/main" id="{CCFAE068-6373-F349-8981-8305F77E914E}"/>
                    </a:ext>
                  </a:extLst>
                </p:cNvPr>
                <p:cNvPicPr/>
                <p:nvPr/>
              </p:nvPicPr>
              <p:blipFill>
                <a:blip r:embed="rId20"/>
                <a:stretch>
                  <a:fillRect/>
                </a:stretch>
              </p:blipFill>
              <p:spPr>
                <a:xfrm>
                  <a:off x="6865995" y="4739980"/>
                  <a:ext cx="158040" cy="206280"/>
                </a:xfrm>
                <a:prstGeom prst="rect">
                  <a:avLst/>
                </a:prstGeom>
              </p:spPr>
            </p:pic>
          </mc:Fallback>
        </mc:AlternateContent>
      </p:grpSp>
      <p:grpSp>
        <p:nvGrpSpPr>
          <p:cNvPr id="45" name="Group 44">
            <a:extLst>
              <a:ext uri="{FF2B5EF4-FFF2-40B4-BE49-F238E27FC236}">
                <a16:creationId xmlns:a16="http://schemas.microsoft.com/office/drawing/2014/main" id="{78DEE3D3-F26E-B045-A91A-4BE9056FAA7E}"/>
              </a:ext>
            </a:extLst>
          </p:cNvPr>
          <p:cNvGrpSpPr/>
          <p:nvPr/>
        </p:nvGrpSpPr>
        <p:grpSpPr>
          <a:xfrm>
            <a:off x="9567310" y="4428204"/>
            <a:ext cx="186120" cy="708840"/>
            <a:chOff x="9050475" y="4020700"/>
            <a:chExt cx="186120" cy="708840"/>
          </a:xfrm>
        </p:grpSpPr>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87D1B2A2-8873-5746-B9F1-E9922C201B84}"/>
                    </a:ext>
                  </a:extLst>
                </p14:cNvPr>
                <p14:cNvContentPartPr/>
                <p14:nvPr/>
              </p14:nvContentPartPr>
              <p14:xfrm>
                <a:off x="9112395" y="4020700"/>
                <a:ext cx="14040" cy="578520"/>
              </p14:xfrm>
            </p:contentPart>
          </mc:Choice>
          <mc:Fallback xmlns="">
            <p:pic>
              <p:nvPicPr>
                <p:cNvPr id="42" name="Ink 41">
                  <a:extLst>
                    <a:ext uri="{FF2B5EF4-FFF2-40B4-BE49-F238E27FC236}">
                      <a16:creationId xmlns:a16="http://schemas.microsoft.com/office/drawing/2014/main" id="{87D1B2A2-8873-5746-B9F1-E9922C201B84}"/>
                    </a:ext>
                  </a:extLst>
                </p:cNvPr>
                <p:cNvPicPr/>
                <p:nvPr/>
              </p:nvPicPr>
              <p:blipFill>
                <a:blip r:embed="rId22"/>
                <a:stretch>
                  <a:fillRect/>
                </a:stretch>
              </p:blipFill>
              <p:spPr>
                <a:xfrm>
                  <a:off x="9081795" y="3990100"/>
                  <a:ext cx="7560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4F160819-5D6B-E746-8049-0FCE130C22D4}"/>
                    </a:ext>
                  </a:extLst>
                </p14:cNvPr>
                <p14:cNvContentPartPr/>
                <p14:nvPr/>
              </p14:nvContentPartPr>
              <p14:xfrm>
                <a:off x="9050475" y="4584820"/>
                <a:ext cx="186120" cy="144720"/>
              </p14:xfrm>
            </p:contentPart>
          </mc:Choice>
          <mc:Fallback xmlns="">
            <p:pic>
              <p:nvPicPr>
                <p:cNvPr id="44" name="Ink 43">
                  <a:extLst>
                    <a:ext uri="{FF2B5EF4-FFF2-40B4-BE49-F238E27FC236}">
                      <a16:creationId xmlns:a16="http://schemas.microsoft.com/office/drawing/2014/main" id="{4F160819-5D6B-E746-8049-0FCE130C22D4}"/>
                    </a:ext>
                  </a:extLst>
                </p:cNvPr>
                <p:cNvPicPr/>
                <p:nvPr/>
              </p:nvPicPr>
              <p:blipFill>
                <a:blip r:embed="rId24"/>
                <a:stretch>
                  <a:fillRect/>
                </a:stretch>
              </p:blipFill>
              <p:spPr>
                <a:xfrm>
                  <a:off x="9019875" y="4554220"/>
                  <a:ext cx="247680" cy="206280"/>
                </a:xfrm>
                <a:prstGeom prst="rect">
                  <a:avLst/>
                </a:prstGeom>
              </p:spPr>
            </p:pic>
          </mc:Fallback>
        </mc:AlternateContent>
      </p:grpSp>
      <p:grpSp>
        <p:nvGrpSpPr>
          <p:cNvPr id="49" name="Group 48">
            <a:extLst>
              <a:ext uri="{FF2B5EF4-FFF2-40B4-BE49-F238E27FC236}">
                <a16:creationId xmlns:a16="http://schemas.microsoft.com/office/drawing/2014/main" id="{319ACC16-71E7-064C-A8EA-5F9C87301C72}"/>
              </a:ext>
            </a:extLst>
          </p:cNvPr>
          <p:cNvGrpSpPr/>
          <p:nvPr/>
        </p:nvGrpSpPr>
        <p:grpSpPr>
          <a:xfrm>
            <a:off x="4456944" y="3044197"/>
            <a:ext cx="4624200" cy="958320"/>
            <a:chOff x="3940109" y="2636693"/>
            <a:chExt cx="4624200" cy="958320"/>
          </a:xfrm>
        </p:grpSpPr>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40516796-4F3A-5C4B-9765-E87347F4F6C1}"/>
                    </a:ext>
                  </a:extLst>
                </p14:cNvPr>
                <p14:cNvContentPartPr/>
                <p14:nvPr/>
              </p14:nvContentPartPr>
              <p14:xfrm>
                <a:off x="3940109" y="2636693"/>
                <a:ext cx="4578120" cy="958320"/>
              </p14:xfrm>
            </p:contentPart>
          </mc:Choice>
          <mc:Fallback xmlns="">
            <p:pic>
              <p:nvPicPr>
                <p:cNvPr id="47" name="Ink 46">
                  <a:extLst>
                    <a:ext uri="{FF2B5EF4-FFF2-40B4-BE49-F238E27FC236}">
                      <a16:creationId xmlns:a16="http://schemas.microsoft.com/office/drawing/2014/main" id="{40516796-4F3A-5C4B-9765-E87347F4F6C1}"/>
                    </a:ext>
                  </a:extLst>
                </p:cNvPr>
                <p:cNvPicPr/>
                <p:nvPr/>
              </p:nvPicPr>
              <p:blipFill>
                <a:blip r:embed="rId26"/>
                <a:stretch>
                  <a:fillRect/>
                </a:stretch>
              </p:blipFill>
              <p:spPr>
                <a:xfrm>
                  <a:off x="3899069" y="2595653"/>
                  <a:ext cx="4660200" cy="1040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a:extLst>
                    <a:ext uri="{FF2B5EF4-FFF2-40B4-BE49-F238E27FC236}">
                      <a16:creationId xmlns:a16="http://schemas.microsoft.com/office/drawing/2014/main" id="{EBAA793D-7E78-7345-AF13-4EEF6D2F972A}"/>
                    </a:ext>
                  </a:extLst>
                </p14:cNvPr>
                <p14:cNvContentPartPr/>
                <p14:nvPr/>
              </p14:nvContentPartPr>
              <p14:xfrm>
                <a:off x="8416709" y="3474773"/>
                <a:ext cx="147600" cy="101520"/>
              </p14:xfrm>
            </p:contentPart>
          </mc:Choice>
          <mc:Fallback xmlns="">
            <p:pic>
              <p:nvPicPr>
                <p:cNvPr id="48" name="Ink 47">
                  <a:extLst>
                    <a:ext uri="{FF2B5EF4-FFF2-40B4-BE49-F238E27FC236}">
                      <a16:creationId xmlns:a16="http://schemas.microsoft.com/office/drawing/2014/main" id="{EBAA793D-7E78-7345-AF13-4EEF6D2F972A}"/>
                    </a:ext>
                  </a:extLst>
                </p:cNvPr>
                <p:cNvPicPr/>
                <p:nvPr/>
              </p:nvPicPr>
              <p:blipFill>
                <a:blip r:embed="rId28"/>
                <a:stretch>
                  <a:fillRect/>
                </a:stretch>
              </p:blipFill>
              <p:spPr>
                <a:xfrm>
                  <a:off x="8385749" y="3444173"/>
                  <a:ext cx="209160" cy="16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54" name="Ink 53">
                <a:extLst>
                  <a:ext uri="{FF2B5EF4-FFF2-40B4-BE49-F238E27FC236}">
                    <a16:creationId xmlns:a16="http://schemas.microsoft.com/office/drawing/2014/main" id="{88DC78C0-7713-B948-A3B5-3BE90494E28C}"/>
                  </a:ext>
                </a:extLst>
              </p14:cNvPr>
              <p14:cNvContentPartPr/>
              <p14:nvPr/>
            </p14:nvContentPartPr>
            <p14:xfrm>
              <a:off x="4461569" y="5460772"/>
              <a:ext cx="101520" cy="64080"/>
            </p14:xfrm>
          </p:contentPart>
        </mc:Choice>
        <mc:Fallback>
          <p:pic>
            <p:nvPicPr>
              <p:cNvPr id="54" name="Ink 53">
                <a:extLst>
                  <a:ext uri="{FF2B5EF4-FFF2-40B4-BE49-F238E27FC236}">
                    <a16:creationId xmlns:a16="http://schemas.microsoft.com/office/drawing/2014/main" id="{88DC78C0-7713-B948-A3B5-3BE90494E28C}"/>
                  </a:ext>
                </a:extLst>
              </p:cNvPr>
              <p:cNvPicPr/>
              <p:nvPr/>
            </p:nvPicPr>
            <p:blipFill>
              <a:blip r:embed="rId30"/>
              <a:stretch>
                <a:fillRect/>
              </a:stretch>
            </p:blipFill>
            <p:spPr>
              <a:xfrm>
                <a:off x="4430609" y="5429985"/>
                <a:ext cx="162720" cy="124938"/>
              </a:xfrm>
              <a:prstGeom prst="rect">
                <a:avLst/>
              </a:prstGeom>
            </p:spPr>
          </p:pic>
        </mc:Fallback>
      </mc:AlternateContent>
      <p:grpSp>
        <p:nvGrpSpPr>
          <p:cNvPr id="62" name="Group 61">
            <a:extLst>
              <a:ext uri="{FF2B5EF4-FFF2-40B4-BE49-F238E27FC236}">
                <a16:creationId xmlns:a16="http://schemas.microsoft.com/office/drawing/2014/main" id="{F4B22B88-A4B3-F94D-8966-08A3F825539E}"/>
              </a:ext>
            </a:extLst>
          </p:cNvPr>
          <p:cNvGrpSpPr/>
          <p:nvPr/>
        </p:nvGrpSpPr>
        <p:grpSpPr>
          <a:xfrm>
            <a:off x="4421249" y="4407517"/>
            <a:ext cx="4438495" cy="1230735"/>
            <a:chOff x="3904414" y="4000013"/>
            <a:chExt cx="4438495" cy="1230735"/>
          </a:xfrm>
        </p:grpSpPr>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4731B50E-137B-C948-9CCF-DFAA14CD9C28}"/>
                    </a:ext>
                  </a:extLst>
                </p14:cNvPr>
                <p14:cNvContentPartPr/>
                <p14:nvPr/>
              </p14:nvContentPartPr>
              <p14:xfrm>
                <a:off x="3921389" y="4000013"/>
                <a:ext cx="4421520" cy="1225440"/>
              </p14:xfrm>
            </p:contentPart>
          </mc:Choice>
          <mc:Fallback xmlns="">
            <p:pic>
              <p:nvPicPr>
                <p:cNvPr id="50" name="Ink 49">
                  <a:extLst>
                    <a:ext uri="{FF2B5EF4-FFF2-40B4-BE49-F238E27FC236}">
                      <a16:creationId xmlns:a16="http://schemas.microsoft.com/office/drawing/2014/main" id="{4731B50E-137B-C948-9CCF-DFAA14CD9C28}"/>
                    </a:ext>
                  </a:extLst>
                </p:cNvPr>
                <p:cNvPicPr/>
                <p:nvPr/>
              </p:nvPicPr>
              <p:blipFill>
                <a:blip r:embed="rId32"/>
                <a:stretch>
                  <a:fillRect/>
                </a:stretch>
              </p:blipFill>
              <p:spPr>
                <a:xfrm>
                  <a:off x="3890789" y="3969053"/>
                  <a:ext cx="448308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BBAAFD2B-1FCE-814B-9627-3D5092B589C3}"/>
                    </a:ext>
                  </a:extLst>
                </p14:cNvPr>
                <p14:cNvContentPartPr/>
                <p14:nvPr/>
              </p14:nvContentPartPr>
              <p14:xfrm>
                <a:off x="3912389" y="5050133"/>
                <a:ext cx="110880" cy="156960"/>
              </p14:xfrm>
            </p:contentPart>
          </mc:Choice>
          <mc:Fallback xmlns="">
            <p:pic>
              <p:nvPicPr>
                <p:cNvPr id="51" name="Ink 50">
                  <a:extLst>
                    <a:ext uri="{FF2B5EF4-FFF2-40B4-BE49-F238E27FC236}">
                      <a16:creationId xmlns:a16="http://schemas.microsoft.com/office/drawing/2014/main" id="{BBAAFD2B-1FCE-814B-9627-3D5092B589C3}"/>
                    </a:ext>
                  </a:extLst>
                </p:cNvPr>
                <p:cNvPicPr/>
                <p:nvPr/>
              </p:nvPicPr>
              <p:blipFill>
                <a:blip r:embed="rId34"/>
                <a:stretch>
                  <a:fillRect/>
                </a:stretch>
              </p:blipFill>
              <p:spPr>
                <a:xfrm>
                  <a:off x="3881789" y="5019173"/>
                  <a:ext cx="172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80F4B7AA-BA82-5547-BE72-5FCC6B684C5F}"/>
                    </a:ext>
                  </a:extLst>
                </p14:cNvPr>
                <p14:cNvContentPartPr/>
                <p14:nvPr/>
              </p14:nvContentPartPr>
              <p14:xfrm>
                <a:off x="3904414" y="5056148"/>
                <a:ext cx="148320" cy="174600"/>
              </p14:xfrm>
            </p:contentPart>
          </mc:Choice>
          <mc:Fallback xmlns="">
            <p:pic>
              <p:nvPicPr>
                <p:cNvPr id="61" name="Ink 60">
                  <a:extLst>
                    <a:ext uri="{FF2B5EF4-FFF2-40B4-BE49-F238E27FC236}">
                      <a16:creationId xmlns:a16="http://schemas.microsoft.com/office/drawing/2014/main" id="{80F4B7AA-BA82-5547-BE72-5FCC6B684C5F}"/>
                    </a:ext>
                  </a:extLst>
                </p:cNvPr>
                <p:cNvPicPr/>
                <p:nvPr/>
              </p:nvPicPr>
              <p:blipFill>
                <a:blip r:embed="rId36"/>
                <a:stretch>
                  <a:fillRect/>
                </a:stretch>
              </p:blipFill>
              <p:spPr>
                <a:xfrm>
                  <a:off x="3873454" y="5025548"/>
                  <a:ext cx="209880" cy="235800"/>
                </a:xfrm>
                <a:prstGeom prst="rect">
                  <a:avLst/>
                </a:prstGeom>
              </p:spPr>
            </p:pic>
          </mc:Fallback>
        </mc:AlternateContent>
      </p:grpSp>
      <p:sp>
        <p:nvSpPr>
          <p:cNvPr id="59" name="Title 1">
            <a:extLst>
              <a:ext uri="{FF2B5EF4-FFF2-40B4-BE49-F238E27FC236}">
                <a16:creationId xmlns:a16="http://schemas.microsoft.com/office/drawing/2014/main" id="{279B76E6-DD43-4BE3-B189-2AD1D63E78B2}"/>
              </a:ext>
            </a:extLst>
          </p:cNvPr>
          <p:cNvSpPr txBox="1">
            <a:spLocks/>
          </p:cNvSpPr>
          <p:nvPr/>
        </p:nvSpPr>
        <p:spPr>
          <a:xfrm>
            <a:off x="6410739" y="282887"/>
            <a:ext cx="5386710" cy="899665"/>
          </a:xfrm>
          <a:prstGeom prst="rect">
            <a:avLst/>
          </a:prstGeom>
        </p:spPr>
        <p:txBody>
          <a:bodyPr vert="horz" wrap="square" lIns="146304" tIns="91440" rIns="146304" bIns="91440" rtlCol="0" anchor="t">
            <a:noAutofit/>
          </a:bodyPr>
          <a:lstStyle>
            <a:lvl1pPr algn="l" defTabSz="914377" rtl="0" eaLnBrk="1" latinLnBrk="0" hangingPunct="1">
              <a:lnSpc>
                <a:spcPct val="90000"/>
              </a:lnSpc>
              <a:spcBef>
                <a:spcPct val="0"/>
              </a:spcBef>
              <a:buNone/>
              <a:defRPr sz="4400" kern="1200">
                <a:solidFill>
                  <a:schemeClr val="tx1">
                    <a:lumMod val="75000"/>
                    <a:lumOff val="25000"/>
                  </a:schemeClr>
                </a:solidFill>
                <a:latin typeface="Segoe UI" panose="020B0502040204020203" pitchFamily="34" charset="0"/>
                <a:ea typeface="+mj-ea"/>
                <a:cs typeface="Segoe UI" panose="020B0502040204020203" pitchFamily="34" charset="0"/>
              </a:defRPr>
            </a:lvl1pPr>
          </a:lstStyle>
          <a:p>
            <a:pPr algn="r"/>
            <a:r>
              <a:rPr lang="en-US" dirty="0"/>
              <a:t>Real life</a:t>
            </a:r>
          </a:p>
        </p:txBody>
      </p:sp>
    </p:spTree>
    <p:extLst>
      <p:ext uri="{BB962C8B-B14F-4D97-AF65-F5344CB8AC3E}">
        <p14:creationId xmlns:p14="http://schemas.microsoft.com/office/powerpoint/2010/main" val="414137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847E-9ECA-4B04-85AB-26104D741059}"/>
              </a:ext>
            </a:extLst>
          </p:cNvPr>
          <p:cNvSpPr>
            <a:spLocks noGrp="1"/>
          </p:cNvSpPr>
          <p:nvPr>
            <p:ph type="title"/>
          </p:nvPr>
        </p:nvSpPr>
        <p:spPr/>
        <p:txBody>
          <a:bodyPr/>
          <a:lstStyle/>
          <a:p>
            <a:r>
              <a:rPr lang="en-US" dirty="0"/>
              <a:t>Hexagon</a:t>
            </a:r>
          </a:p>
        </p:txBody>
      </p:sp>
      <p:sp>
        <p:nvSpPr>
          <p:cNvPr id="6" name="Hexagon 5">
            <a:extLst>
              <a:ext uri="{FF2B5EF4-FFF2-40B4-BE49-F238E27FC236}">
                <a16:creationId xmlns:a16="http://schemas.microsoft.com/office/drawing/2014/main" id="{27CBF1BD-D390-48CE-92BB-1FB7C2813156}"/>
              </a:ext>
            </a:extLst>
          </p:cNvPr>
          <p:cNvSpPr/>
          <p:nvPr/>
        </p:nvSpPr>
        <p:spPr>
          <a:xfrm>
            <a:off x="3203713" y="935649"/>
            <a:ext cx="5784574" cy="4986702"/>
          </a:xfrm>
          <a:prstGeom prst="hexagon">
            <a:avLst/>
          </a:prstGeom>
          <a:ln>
            <a:solidFill>
              <a:schemeClr val="tx1">
                <a:lumMod val="85000"/>
                <a:lumOff val="15000"/>
              </a:schemeClr>
            </a:solidFill>
          </a:ln>
          <a:effectLst>
            <a:outerShdw blurRad="254000" dist="177800" dir="5400000" algn="t" rotWithShape="0">
              <a:prstClr val="black">
                <a:alpha val="50000"/>
              </a:prstClr>
            </a:outerShdw>
          </a:effectLst>
          <a:scene3d>
            <a:camera prst="orthographicFront"/>
            <a:lightRig rig="threePt" dir="t"/>
          </a:scene3d>
          <a:sp3d extrusionH="19050"/>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8146DAF-4D61-41BE-999B-511C629B781C}"/>
              </a:ext>
            </a:extLst>
          </p:cNvPr>
          <p:cNvSpPr/>
          <p:nvPr/>
        </p:nvSpPr>
        <p:spPr>
          <a:xfrm>
            <a:off x="3861833" y="1444844"/>
            <a:ext cx="4468334" cy="3852012"/>
          </a:xfrm>
          <a:prstGeom prst="hexagon">
            <a:avLst/>
          </a:prstGeom>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C0E91AB-1617-4422-8969-963452BD95FB}"/>
              </a:ext>
            </a:extLst>
          </p:cNvPr>
          <p:cNvSpPr/>
          <p:nvPr/>
        </p:nvSpPr>
        <p:spPr>
          <a:xfrm>
            <a:off x="4556705" y="2043871"/>
            <a:ext cx="3078590" cy="2653957"/>
          </a:xfrm>
          <a:prstGeom prst="hexagon">
            <a:avLst/>
          </a:prstGeom>
          <a:gradFill flip="none" rotWithShape="1">
            <a:gsLst>
              <a:gs pos="0">
                <a:srgbClr val="F3EAA5"/>
              </a:gs>
              <a:gs pos="61000">
                <a:srgbClr val="F0E48C"/>
              </a:gs>
              <a:gs pos="100000">
                <a:srgbClr val="EDDF7B"/>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Cylinder 11">
            <a:extLst>
              <a:ext uri="{FF2B5EF4-FFF2-40B4-BE49-F238E27FC236}">
                <a16:creationId xmlns:a16="http://schemas.microsoft.com/office/drawing/2014/main" id="{36639768-9ABD-4A10-84EA-262718BBDB9F}"/>
              </a:ext>
            </a:extLst>
          </p:cNvPr>
          <p:cNvSpPr/>
          <p:nvPr/>
        </p:nvSpPr>
        <p:spPr>
          <a:xfrm>
            <a:off x="10322020" y="4098806"/>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4" name="Hexagon 13">
            <a:extLst>
              <a:ext uri="{FF2B5EF4-FFF2-40B4-BE49-F238E27FC236}">
                <a16:creationId xmlns:a16="http://schemas.microsoft.com/office/drawing/2014/main" id="{6F4A3F82-40B9-4E3C-B232-13E99696B708}"/>
              </a:ext>
            </a:extLst>
          </p:cNvPr>
          <p:cNvSpPr/>
          <p:nvPr/>
        </p:nvSpPr>
        <p:spPr>
          <a:xfrm>
            <a:off x="1001367" y="5054769"/>
            <a:ext cx="1265024" cy="1090538"/>
          </a:xfrm>
          <a:prstGeom prst="hexagon">
            <a:avLst/>
          </a:prstGeom>
          <a:gradFill flip="none" rotWithShape="1">
            <a:gsLst>
              <a:gs pos="0">
                <a:srgbClr val="F5DEBD"/>
              </a:gs>
              <a:gs pos="36000">
                <a:srgbClr val="F5DEBD"/>
              </a:gs>
              <a:gs pos="100000">
                <a:srgbClr val="F1CF9D"/>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2">
                    <a:lumMod val="25000"/>
                  </a:schemeClr>
                </a:solidFill>
              </a:rPr>
              <a:t>Other Service</a:t>
            </a:r>
          </a:p>
        </p:txBody>
      </p:sp>
      <p:sp>
        <p:nvSpPr>
          <p:cNvPr id="18" name="TextBox 17">
            <a:extLst>
              <a:ext uri="{FF2B5EF4-FFF2-40B4-BE49-F238E27FC236}">
                <a16:creationId xmlns:a16="http://schemas.microsoft.com/office/drawing/2014/main" id="{CE22A33E-286C-44ED-A617-2CB81B059651}"/>
              </a:ext>
            </a:extLst>
          </p:cNvPr>
          <p:cNvSpPr txBox="1"/>
          <p:nvPr/>
        </p:nvSpPr>
        <p:spPr>
          <a:xfrm>
            <a:off x="4819553" y="1452226"/>
            <a:ext cx="1844351" cy="369332"/>
          </a:xfrm>
          <a:prstGeom prst="rect">
            <a:avLst/>
          </a:prstGeom>
          <a:noFill/>
        </p:spPr>
        <p:txBody>
          <a:bodyPr wrap="none" rtlCol="0">
            <a:spAutoFit/>
          </a:bodyPr>
          <a:lstStyle/>
          <a:p>
            <a:r>
              <a:rPr lang="en-US" dirty="0">
                <a:latin typeface="Gill Sans MT" panose="020B0502020104020203" pitchFamily="34" charset="0"/>
              </a:rPr>
              <a:t>Abstraction Layer</a:t>
            </a:r>
          </a:p>
        </p:txBody>
      </p:sp>
      <p:sp>
        <p:nvSpPr>
          <p:cNvPr id="20" name="TextBox 19">
            <a:extLst>
              <a:ext uri="{FF2B5EF4-FFF2-40B4-BE49-F238E27FC236}">
                <a16:creationId xmlns:a16="http://schemas.microsoft.com/office/drawing/2014/main" id="{4ABFB003-B180-4D56-A354-2C61C0AB0BA1}"/>
              </a:ext>
            </a:extLst>
          </p:cNvPr>
          <p:cNvSpPr txBox="1"/>
          <p:nvPr/>
        </p:nvSpPr>
        <p:spPr>
          <a:xfrm>
            <a:off x="5125968" y="2186616"/>
            <a:ext cx="1795684" cy="369332"/>
          </a:xfrm>
          <a:prstGeom prst="rect">
            <a:avLst/>
          </a:prstGeom>
          <a:noFill/>
        </p:spPr>
        <p:txBody>
          <a:bodyPr wrap="none" rtlCol="0">
            <a:spAutoFit/>
          </a:bodyPr>
          <a:lstStyle/>
          <a:p>
            <a:r>
              <a:rPr lang="en-US" dirty="0">
                <a:latin typeface="Gill Sans MT" panose="020B0502020104020203" pitchFamily="34" charset="0"/>
              </a:rPr>
              <a:t>Application Logic</a:t>
            </a:r>
          </a:p>
        </p:txBody>
      </p:sp>
      <p:sp>
        <p:nvSpPr>
          <p:cNvPr id="22" name="TextBox 21">
            <a:extLst>
              <a:ext uri="{FF2B5EF4-FFF2-40B4-BE49-F238E27FC236}">
                <a16:creationId xmlns:a16="http://schemas.microsoft.com/office/drawing/2014/main" id="{CD1A11BF-8863-4AE7-B337-7ADFD8F5FA03}"/>
              </a:ext>
            </a:extLst>
          </p:cNvPr>
          <p:cNvSpPr txBox="1"/>
          <p:nvPr/>
        </p:nvSpPr>
        <p:spPr>
          <a:xfrm>
            <a:off x="4415966" y="895705"/>
            <a:ext cx="1014380" cy="369332"/>
          </a:xfrm>
          <a:prstGeom prst="rect">
            <a:avLst/>
          </a:prstGeom>
          <a:noFill/>
        </p:spPr>
        <p:txBody>
          <a:bodyPr wrap="none" rtlCol="0">
            <a:spAutoFit/>
          </a:bodyPr>
          <a:lstStyle/>
          <a:p>
            <a:r>
              <a:rPr lang="en-US" dirty="0">
                <a:latin typeface="Gill Sans MT" panose="020B0502020104020203" pitchFamily="34" charset="0"/>
              </a:rPr>
              <a:t>Hexagon</a:t>
            </a:r>
          </a:p>
        </p:txBody>
      </p:sp>
      <p:sp>
        <p:nvSpPr>
          <p:cNvPr id="24" name="Oval 23">
            <a:extLst>
              <a:ext uri="{FF2B5EF4-FFF2-40B4-BE49-F238E27FC236}">
                <a16:creationId xmlns:a16="http://schemas.microsoft.com/office/drawing/2014/main" id="{D882808C-3CFD-4185-B5A6-4F67C0DA43BB}"/>
              </a:ext>
            </a:extLst>
          </p:cNvPr>
          <p:cNvSpPr/>
          <p:nvPr/>
        </p:nvSpPr>
        <p:spPr>
          <a:xfrm>
            <a:off x="5353945" y="2871612"/>
            <a:ext cx="1484109" cy="1114776"/>
          </a:xfrm>
          <a:prstGeom prst="ellipse">
            <a:avLst/>
          </a:prstGeom>
          <a:effectLst>
            <a:outerShdw blurRad="254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lumMod val="25000"/>
                  </a:schemeClr>
                </a:solidFill>
                <a:latin typeface="Gill Sans MT" panose="020B0502020104020203" pitchFamily="34" charset="0"/>
              </a:rPr>
              <a:t>Domain Model</a:t>
            </a:r>
          </a:p>
        </p:txBody>
      </p:sp>
      <p:sp>
        <p:nvSpPr>
          <p:cNvPr id="28" name="Oval 27">
            <a:extLst>
              <a:ext uri="{FF2B5EF4-FFF2-40B4-BE49-F238E27FC236}">
                <a16:creationId xmlns:a16="http://schemas.microsoft.com/office/drawing/2014/main" id="{952ABA41-7DE8-4E61-A619-6F9B1005BE3A}"/>
              </a:ext>
            </a:extLst>
          </p:cNvPr>
          <p:cNvSpPr/>
          <p:nvPr/>
        </p:nvSpPr>
        <p:spPr>
          <a:xfrm>
            <a:off x="7503871" y="1707756"/>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HTTP Server</a:t>
            </a:r>
          </a:p>
          <a:p>
            <a:pPr algn="ctr"/>
            <a:r>
              <a:rPr lang="en-US" sz="1200" dirty="0">
                <a:solidFill>
                  <a:schemeClr val="tx1">
                    <a:lumMod val="95000"/>
                    <a:lumOff val="5000"/>
                  </a:schemeClr>
                </a:solidFill>
                <a:latin typeface="Gill Sans MT" panose="020B0502020104020203" pitchFamily="34" charset="0"/>
              </a:rPr>
              <a:t>Port</a:t>
            </a:r>
          </a:p>
        </p:txBody>
      </p:sp>
      <p:sp>
        <p:nvSpPr>
          <p:cNvPr id="30" name="Oval 29">
            <a:extLst>
              <a:ext uri="{FF2B5EF4-FFF2-40B4-BE49-F238E27FC236}">
                <a16:creationId xmlns:a16="http://schemas.microsoft.com/office/drawing/2014/main" id="{A8BC428A-29EC-4AA5-B7F3-6D48736BA9A2}"/>
              </a:ext>
            </a:extLst>
          </p:cNvPr>
          <p:cNvSpPr/>
          <p:nvPr/>
        </p:nvSpPr>
        <p:spPr>
          <a:xfrm>
            <a:off x="7243430" y="3986388"/>
            <a:ext cx="1086737"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solidFill>
                  <a:schemeClr val="tx1">
                    <a:lumMod val="95000"/>
                    <a:lumOff val="5000"/>
                  </a:schemeClr>
                </a:solidFill>
                <a:latin typeface="Gill Sans MT" panose="020B0502020104020203" pitchFamily="34" charset="0"/>
              </a:rPr>
              <a:t>DataBase</a:t>
            </a:r>
            <a:endParaRPr lang="en-US" sz="1200" dirty="0">
              <a:solidFill>
                <a:schemeClr val="tx1">
                  <a:lumMod val="95000"/>
                  <a:lumOff val="5000"/>
                </a:schemeClr>
              </a:solidFill>
              <a:latin typeface="Gill Sans MT" panose="020B0502020104020203" pitchFamily="34" charset="0"/>
            </a:endParaRPr>
          </a:p>
          <a:p>
            <a:pPr algn="ctr"/>
            <a:r>
              <a:rPr lang="en-US" sz="1200" dirty="0">
                <a:solidFill>
                  <a:schemeClr val="tx1">
                    <a:lumMod val="95000"/>
                    <a:lumOff val="5000"/>
                  </a:schemeClr>
                </a:solidFill>
                <a:latin typeface="Gill Sans MT" panose="020B0502020104020203" pitchFamily="34" charset="0"/>
              </a:rPr>
              <a:t>Port</a:t>
            </a:r>
          </a:p>
        </p:txBody>
      </p:sp>
      <p:sp>
        <p:nvSpPr>
          <p:cNvPr id="36" name="Oval 35">
            <a:extLst>
              <a:ext uri="{FF2B5EF4-FFF2-40B4-BE49-F238E27FC236}">
                <a16:creationId xmlns:a16="http://schemas.microsoft.com/office/drawing/2014/main" id="{ED316223-FFDF-451D-B8AB-3BC3E8EF8C95}"/>
              </a:ext>
            </a:extLst>
          </p:cNvPr>
          <p:cNvSpPr/>
          <p:nvPr/>
        </p:nvSpPr>
        <p:spPr>
          <a:xfrm>
            <a:off x="6106450" y="4903059"/>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Data Store</a:t>
            </a:r>
          </a:p>
          <a:p>
            <a:pPr algn="ctr"/>
            <a:r>
              <a:rPr lang="en-US" sz="1200" dirty="0">
                <a:solidFill>
                  <a:schemeClr val="tx1">
                    <a:lumMod val="95000"/>
                    <a:lumOff val="5000"/>
                  </a:schemeClr>
                </a:solidFill>
                <a:latin typeface="Gill Sans MT" panose="020B0502020104020203" pitchFamily="34" charset="0"/>
              </a:rPr>
              <a:t>Port</a:t>
            </a:r>
          </a:p>
        </p:txBody>
      </p:sp>
      <p:sp>
        <p:nvSpPr>
          <p:cNvPr id="38" name="Oval 37">
            <a:extLst>
              <a:ext uri="{FF2B5EF4-FFF2-40B4-BE49-F238E27FC236}">
                <a16:creationId xmlns:a16="http://schemas.microsoft.com/office/drawing/2014/main" id="{1345F3C7-E821-46AB-9D9E-BA0247D4370E}"/>
              </a:ext>
            </a:extLst>
          </p:cNvPr>
          <p:cNvSpPr/>
          <p:nvPr/>
        </p:nvSpPr>
        <p:spPr>
          <a:xfrm>
            <a:off x="3892278" y="1786439"/>
            <a:ext cx="1102265"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User Interface</a:t>
            </a:r>
          </a:p>
          <a:p>
            <a:pPr algn="ctr"/>
            <a:r>
              <a:rPr lang="en-US" sz="1200" dirty="0">
                <a:solidFill>
                  <a:schemeClr val="tx1">
                    <a:lumMod val="95000"/>
                    <a:lumOff val="5000"/>
                  </a:schemeClr>
                </a:solidFill>
                <a:latin typeface="Gill Sans MT" panose="020B0502020104020203" pitchFamily="34" charset="0"/>
              </a:rPr>
              <a:t>Port</a:t>
            </a:r>
          </a:p>
        </p:txBody>
      </p:sp>
      <p:sp>
        <p:nvSpPr>
          <p:cNvPr id="40" name="Oval 39">
            <a:extLst>
              <a:ext uri="{FF2B5EF4-FFF2-40B4-BE49-F238E27FC236}">
                <a16:creationId xmlns:a16="http://schemas.microsoft.com/office/drawing/2014/main" id="{92F2536F-8646-4D7C-AA7D-D6BB35224C4C}"/>
              </a:ext>
            </a:extLst>
          </p:cNvPr>
          <p:cNvSpPr/>
          <p:nvPr/>
        </p:nvSpPr>
        <p:spPr>
          <a:xfrm>
            <a:off x="4036823" y="4298478"/>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Other</a:t>
            </a:r>
          </a:p>
          <a:p>
            <a:pPr algn="ctr"/>
            <a:r>
              <a:rPr lang="en-US" sz="1200" dirty="0">
                <a:solidFill>
                  <a:schemeClr val="tx1">
                    <a:lumMod val="95000"/>
                    <a:lumOff val="5000"/>
                  </a:schemeClr>
                </a:solidFill>
                <a:latin typeface="Gill Sans MT" panose="020B0502020104020203" pitchFamily="34" charset="0"/>
              </a:rPr>
              <a:t>Port</a:t>
            </a:r>
          </a:p>
        </p:txBody>
      </p:sp>
      <p:sp>
        <p:nvSpPr>
          <p:cNvPr id="48" name="Block Arc 47">
            <a:extLst>
              <a:ext uri="{FF2B5EF4-FFF2-40B4-BE49-F238E27FC236}">
                <a16:creationId xmlns:a16="http://schemas.microsoft.com/office/drawing/2014/main" id="{CA461209-9FCE-4D63-B595-0945219BABB6}"/>
              </a:ext>
            </a:extLst>
          </p:cNvPr>
          <p:cNvSpPr/>
          <p:nvPr/>
        </p:nvSpPr>
        <p:spPr>
          <a:xfrm rot="17797546">
            <a:off x="3762057" y="175518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E0D75331-2811-4C5A-978B-E289D12FD6F1}"/>
              </a:ext>
            </a:extLst>
          </p:cNvPr>
          <p:cNvSpPr/>
          <p:nvPr/>
        </p:nvSpPr>
        <p:spPr>
          <a:xfrm>
            <a:off x="2826243" y="164104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UI</a:t>
            </a:r>
          </a:p>
          <a:p>
            <a:pPr algn="ctr"/>
            <a:r>
              <a:rPr lang="en-US" sz="1200" dirty="0"/>
              <a:t>Adapter</a:t>
            </a:r>
          </a:p>
        </p:txBody>
      </p:sp>
      <p:sp>
        <p:nvSpPr>
          <p:cNvPr id="67" name="Cloud 66">
            <a:extLst>
              <a:ext uri="{FF2B5EF4-FFF2-40B4-BE49-F238E27FC236}">
                <a16:creationId xmlns:a16="http://schemas.microsoft.com/office/drawing/2014/main" id="{EFD48927-13BE-4F58-ABD1-DAD242F3D41F}"/>
              </a:ext>
            </a:extLst>
          </p:cNvPr>
          <p:cNvSpPr/>
          <p:nvPr/>
        </p:nvSpPr>
        <p:spPr>
          <a:xfrm>
            <a:off x="9288783" y="5695311"/>
            <a:ext cx="1323125" cy="828392"/>
          </a:xfrm>
          <a:prstGeom prst="cloud">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sp>
        <p:nvSpPr>
          <p:cNvPr id="68" name="Teardrop 67">
            <a:extLst>
              <a:ext uri="{FF2B5EF4-FFF2-40B4-BE49-F238E27FC236}">
                <a16:creationId xmlns:a16="http://schemas.microsoft.com/office/drawing/2014/main" id="{78DFA274-6456-43E8-80EA-DF8CE7663B5E}"/>
              </a:ext>
            </a:extLst>
          </p:cNvPr>
          <p:cNvSpPr/>
          <p:nvPr/>
        </p:nvSpPr>
        <p:spPr>
          <a:xfrm>
            <a:off x="9821216" y="351417"/>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sp>
        <p:nvSpPr>
          <p:cNvPr id="70" name="Teardrop 69">
            <a:extLst>
              <a:ext uri="{FF2B5EF4-FFF2-40B4-BE49-F238E27FC236}">
                <a16:creationId xmlns:a16="http://schemas.microsoft.com/office/drawing/2014/main" id="{BD70362D-E4ED-4D0F-99B1-079164A6F380}"/>
              </a:ext>
            </a:extLst>
          </p:cNvPr>
          <p:cNvSpPr/>
          <p:nvPr/>
        </p:nvSpPr>
        <p:spPr>
          <a:xfrm>
            <a:off x="10214110" y="1758688"/>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2</a:t>
            </a:r>
          </a:p>
        </p:txBody>
      </p:sp>
      <p:cxnSp>
        <p:nvCxnSpPr>
          <p:cNvPr id="72" name="Straight Arrow Connector 71">
            <a:extLst>
              <a:ext uri="{FF2B5EF4-FFF2-40B4-BE49-F238E27FC236}">
                <a16:creationId xmlns:a16="http://schemas.microsoft.com/office/drawing/2014/main" id="{D73B288F-F884-4AD6-8CDB-543C01FD4872}"/>
              </a:ext>
            </a:extLst>
          </p:cNvPr>
          <p:cNvCxnSpPr>
            <a:cxnSpLocks/>
            <a:endCxn id="46" idx="1"/>
          </p:cNvCxnSpPr>
          <p:nvPr/>
        </p:nvCxnSpPr>
        <p:spPr>
          <a:xfrm flipV="1">
            <a:off x="2194854" y="1855293"/>
            <a:ext cx="631389" cy="2012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D171A14-7217-4457-9DF4-24FE6CD6CBDA}"/>
              </a:ext>
            </a:extLst>
          </p:cNvPr>
          <p:cNvCxnSpPr>
            <a:stCxn id="14" idx="0"/>
            <a:endCxn id="41" idx="1"/>
          </p:cNvCxnSpPr>
          <p:nvPr/>
        </p:nvCxnSpPr>
        <p:spPr>
          <a:xfrm flipV="1">
            <a:off x="2266391" y="5231114"/>
            <a:ext cx="669419" cy="368924"/>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7D394A8-4BF7-4BF4-B2F3-520C050A581B}"/>
              </a:ext>
            </a:extLst>
          </p:cNvPr>
          <p:cNvCxnSpPr>
            <a:stCxn id="68" idx="4"/>
            <a:endCxn id="50" idx="0"/>
          </p:cNvCxnSpPr>
          <p:nvPr/>
        </p:nvCxnSpPr>
        <p:spPr>
          <a:xfrm flipH="1">
            <a:off x="8970785" y="829399"/>
            <a:ext cx="850431" cy="29041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Block Arc 84">
            <a:extLst>
              <a:ext uri="{FF2B5EF4-FFF2-40B4-BE49-F238E27FC236}">
                <a16:creationId xmlns:a16="http://schemas.microsoft.com/office/drawing/2014/main" id="{8A7728DC-6A92-4B30-8E94-589DFDEC3C84}"/>
              </a:ext>
            </a:extLst>
          </p:cNvPr>
          <p:cNvSpPr/>
          <p:nvPr/>
        </p:nvSpPr>
        <p:spPr>
          <a:xfrm rot="14298696">
            <a:off x="3823259" y="4642676"/>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Arrow Connector 77">
            <a:extLst>
              <a:ext uri="{FF2B5EF4-FFF2-40B4-BE49-F238E27FC236}">
                <a16:creationId xmlns:a16="http://schemas.microsoft.com/office/drawing/2014/main" id="{F7CD4F14-2D5F-4159-AF53-372D7FDE005D}"/>
              </a:ext>
            </a:extLst>
          </p:cNvPr>
          <p:cNvCxnSpPr>
            <a:stCxn id="70" idx="4"/>
            <a:endCxn id="54" idx="3"/>
          </p:cNvCxnSpPr>
          <p:nvPr/>
        </p:nvCxnSpPr>
        <p:spPr>
          <a:xfrm flipH="1" flipV="1">
            <a:off x="9678356" y="2229989"/>
            <a:ext cx="535754" cy="6681"/>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E73CB-EAE6-446C-9D75-AE74C5262BFE}"/>
              </a:ext>
            </a:extLst>
          </p:cNvPr>
          <p:cNvCxnSpPr>
            <a:stCxn id="12" idx="2"/>
            <a:endCxn id="58" idx="3"/>
          </p:cNvCxnSpPr>
          <p:nvPr/>
        </p:nvCxnSpPr>
        <p:spPr>
          <a:xfrm flipH="1" flipV="1">
            <a:off x="9634119" y="4539013"/>
            <a:ext cx="687901" cy="3777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BF7B62C-65AD-4FED-897E-D65B0B743608}"/>
              </a:ext>
            </a:extLst>
          </p:cNvPr>
          <p:cNvCxnSpPr>
            <a:stCxn id="67" idx="2"/>
            <a:endCxn id="62" idx="3"/>
          </p:cNvCxnSpPr>
          <p:nvPr/>
        </p:nvCxnSpPr>
        <p:spPr>
          <a:xfrm flipH="1">
            <a:off x="8508452" y="6109507"/>
            <a:ext cx="784435" cy="15659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Block Arc 86">
            <a:extLst>
              <a:ext uri="{FF2B5EF4-FFF2-40B4-BE49-F238E27FC236}">
                <a16:creationId xmlns:a16="http://schemas.microsoft.com/office/drawing/2014/main" id="{25C51AB0-B7DD-49B5-8595-7F5052083F50}"/>
              </a:ext>
            </a:extLst>
          </p:cNvPr>
          <p:cNvSpPr/>
          <p:nvPr/>
        </p:nvSpPr>
        <p:spPr>
          <a:xfrm rot="1706083">
            <a:off x="8005509" y="141424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Block Arc 88">
            <a:extLst>
              <a:ext uri="{FF2B5EF4-FFF2-40B4-BE49-F238E27FC236}">
                <a16:creationId xmlns:a16="http://schemas.microsoft.com/office/drawing/2014/main" id="{E0382EB9-89D9-4A35-8907-FB9D50445BEC}"/>
              </a:ext>
            </a:extLst>
          </p:cNvPr>
          <p:cNvSpPr/>
          <p:nvPr/>
        </p:nvSpPr>
        <p:spPr>
          <a:xfrm rot="6233657">
            <a:off x="8124589" y="193152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Rounded Corners 40">
            <a:extLst>
              <a:ext uri="{FF2B5EF4-FFF2-40B4-BE49-F238E27FC236}">
                <a16:creationId xmlns:a16="http://schemas.microsoft.com/office/drawing/2014/main" id="{A475ECBF-D537-46C5-9996-C76C6551746F}"/>
              </a:ext>
            </a:extLst>
          </p:cNvPr>
          <p:cNvSpPr/>
          <p:nvPr/>
        </p:nvSpPr>
        <p:spPr>
          <a:xfrm>
            <a:off x="2935810" y="5016863"/>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a:t>
            </a:r>
            <a:r>
              <a:rPr lang="en-US" sz="1200" dirty="0"/>
              <a:t> Adapter</a:t>
            </a:r>
          </a:p>
        </p:txBody>
      </p:sp>
      <p:sp>
        <p:nvSpPr>
          <p:cNvPr id="50" name="Rectangle: Rounded Corners 49">
            <a:extLst>
              <a:ext uri="{FF2B5EF4-FFF2-40B4-BE49-F238E27FC236}">
                <a16:creationId xmlns:a16="http://schemas.microsoft.com/office/drawing/2014/main" id="{2A42C962-855A-409E-820F-223BF15C2C78}"/>
              </a:ext>
            </a:extLst>
          </p:cNvPr>
          <p:cNvSpPr/>
          <p:nvPr/>
        </p:nvSpPr>
        <p:spPr>
          <a:xfrm>
            <a:off x="8508452" y="111981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API</a:t>
            </a:r>
          </a:p>
          <a:p>
            <a:pPr algn="ctr"/>
            <a:r>
              <a:rPr lang="en-US" sz="1200" dirty="0"/>
              <a:t>Adapter</a:t>
            </a:r>
          </a:p>
        </p:txBody>
      </p:sp>
      <p:sp>
        <p:nvSpPr>
          <p:cNvPr id="54" name="Rectangle: Rounded Corners 53">
            <a:extLst>
              <a:ext uri="{FF2B5EF4-FFF2-40B4-BE49-F238E27FC236}">
                <a16:creationId xmlns:a16="http://schemas.microsoft.com/office/drawing/2014/main" id="{3E9F543B-31F7-4D9B-AE70-53B6B8501145}"/>
              </a:ext>
            </a:extLst>
          </p:cNvPr>
          <p:cNvSpPr/>
          <p:nvPr/>
        </p:nvSpPr>
        <p:spPr>
          <a:xfrm>
            <a:off x="8753690" y="2015738"/>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 API</a:t>
            </a:r>
          </a:p>
          <a:p>
            <a:pPr algn="ctr"/>
            <a:r>
              <a:rPr lang="en-US" sz="1200" dirty="0"/>
              <a:t>Adapter</a:t>
            </a:r>
          </a:p>
        </p:txBody>
      </p:sp>
      <p:sp>
        <p:nvSpPr>
          <p:cNvPr id="92" name="Block Arc 91">
            <a:extLst>
              <a:ext uri="{FF2B5EF4-FFF2-40B4-BE49-F238E27FC236}">
                <a16:creationId xmlns:a16="http://schemas.microsoft.com/office/drawing/2014/main" id="{4E9D2101-081A-417B-9E87-CBA8F7843D22}"/>
              </a:ext>
            </a:extLst>
          </p:cNvPr>
          <p:cNvSpPr/>
          <p:nvPr/>
        </p:nvSpPr>
        <p:spPr>
          <a:xfrm rot="6233657">
            <a:off x="8033219" y="4208407"/>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Block Arc 93">
            <a:extLst>
              <a:ext uri="{FF2B5EF4-FFF2-40B4-BE49-F238E27FC236}">
                <a16:creationId xmlns:a16="http://schemas.microsoft.com/office/drawing/2014/main" id="{69185D5C-12AD-47EE-859C-EFEEB06968E3}"/>
              </a:ext>
            </a:extLst>
          </p:cNvPr>
          <p:cNvSpPr/>
          <p:nvPr/>
        </p:nvSpPr>
        <p:spPr>
          <a:xfrm rot="8582415">
            <a:off x="6645254" y="5475690"/>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Rounded Corners 57">
            <a:extLst>
              <a:ext uri="{FF2B5EF4-FFF2-40B4-BE49-F238E27FC236}">
                <a16:creationId xmlns:a16="http://schemas.microsoft.com/office/drawing/2014/main" id="{B073B624-9507-4C09-B73C-4DCDD919DE39}"/>
              </a:ext>
            </a:extLst>
          </p:cNvPr>
          <p:cNvSpPr/>
          <p:nvPr/>
        </p:nvSpPr>
        <p:spPr>
          <a:xfrm>
            <a:off x="8709453" y="432476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err="1">
                <a:solidFill>
                  <a:schemeClr val="tx1">
                    <a:lumMod val="95000"/>
                    <a:lumOff val="5000"/>
                  </a:schemeClr>
                </a:solidFill>
              </a:rPr>
              <a:t>DataBase</a:t>
            </a:r>
            <a:endParaRPr lang="en-US" sz="1200" dirty="0">
              <a:solidFill>
                <a:schemeClr val="tx1">
                  <a:lumMod val="95000"/>
                  <a:lumOff val="5000"/>
                </a:schemeClr>
              </a:solidFill>
            </a:endParaRPr>
          </a:p>
          <a:p>
            <a:pPr algn="ctr"/>
            <a:r>
              <a:rPr lang="en-US" sz="1200" dirty="0"/>
              <a:t>Adapter</a:t>
            </a:r>
          </a:p>
        </p:txBody>
      </p:sp>
      <p:sp>
        <p:nvSpPr>
          <p:cNvPr id="62" name="Rectangle: Rounded Corners 61">
            <a:extLst>
              <a:ext uri="{FF2B5EF4-FFF2-40B4-BE49-F238E27FC236}">
                <a16:creationId xmlns:a16="http://schemas.microsoft.com/office/drawing/2014/main" id="{202B0F2C-CF55-4EB6-9862-A972717FD95D}"/>
              </a:ext>
            </a:extLst>
          </p:cNvPr>
          <p:cNvSpPr/>
          <p:nvPr/>
        </p:nvSpPr>
        <p:spPr>
          <a:xfrm>
            <a:off x="7243429" y="6051848"/>
            <a:ext cx="1265023"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Azure Storage</a:t>
            </a:r>
          </a:p>
          <a:p>
            <a:pPr algn="ctr"/>
            <a:r>
              <a:rPr lang="en-US" sz="1200" dirty="0"/>
              <a:t>Adapter</a:t>
            </a:r>
          </a:p>
        </p:txBody>
      </p:sp>
      <p:sp>
        <p:nvSpPr>
          <p:cNvPr id="98" name="Rectangle: Top Corners Snipped 97">
            <a:extLst>
              <a:ext uri="{FF2B5EF4-FFF2-40B4-BE49-F238E27FC236}">
                <a16:creationId xmlns:a16="http://schemas.microsoft.com/office/drawing/2014/main" id="{D3762E91-193A-4CAC-BBBA-198EA54CD8F3}"/>
              </a:ext>
            </a:extLst>
          </p:cNvPr>
          <p:cNvSpPr/>
          <p:nvPr/>
        </p:nvSpPr>
        <p:spPr>
          <a:xfrm>
            <a:off x="508139" y="1532559"/>
            <a:ext cx="1674769" cy="643636"/>
          </a:xfrm>
          <a:prstGeom prst="snip2SameRect">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lumMod val="95000"/>
                    <a:lumOff val="5000"/>
                  </a:schemeClr>
                </a:solidFill>
              </a:rPr>
              <a:t>User Interface</a:t>
            </a:r>
          </a:p>
        </p:txBody>
      </p:sp>
    </p:spTree>
    <p:extLst>
      <p:ext uri="{BB962C8B-B14F-4D97-AF65-F5344CB8AC3E}">
        <p14:creationId xmlns:p14="http://schemas.microsoft.com/office/powerpoint/2010/main" val="3914406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847E-9ECA-4B04-85AB-26104D741059}"/>
              </a:ext>
            </a:extLst>
          </p:cNvPr>
          <p:cNvSpPr>
            <a:spLocks noGrp="1"/>
          </p:cNvSpPr>
          <p:nvPr>
            <p:ph type="title"/>
          </p:nvPr>
        </p:nvSpPr>
        <p:spPr/>
        <p:txBody>
          <a:bodyPr/>
          <a:lstStyle/>
          <a:p>
            <a:r>
              <a:rPr lang="en-US" dirty="0"/>
              <a:t>Hexagon</a:t>
            </a:r>
          </a:p>
        </p:txBody>
      </p:sp>
      <p:sp>
        <p:nvSpPr>
          <p:cNvPr id="6" name="Hexagon 5">
            <a:extLst>
              <a:ext uri="{FF2B5EF4-FFF2-40B4-BE49-F238E27FC236}">
                <a16:creationId xmlns:a16="http://schemas.microsoft.com/office/drawing/2014/main" id="{27CBF1BD-D390-48CE-92BB-1FB7C2813156}"/>
              </a:ext>
            </a:extLst>
          </p:cNvPr>
          <p:cNvSpPr/>
          <p:nvPr/>
        </p:nvSpPr>
        <p:spPr>
          <a:xfrm>
            <a:off x="3203713" y="935649"/>
            <a:ext cx="5784574" cy="4986702"/>
          </a:xfrm>
          <a:prstGeom prst="hexagon">
            <a:avLst/>
          </a:prstGeom>
          <a:ln>
            <a:solidFill>
              <a:schemeClr val="tx1">
                <a:lumMod val="85000"/>
                <a:lumOff val="15000"/>
              </a:schemeClr>
            </a:solidFill>
          </a:ln>
          <a:effectLst>
            <a:outerShdw blurRad="254000" dist="177800" dir="5400000" algn="t" rotWithShape="0">
              <a:prstClr val="black">
                <a:alpha val="50000"/>
              </a:prstClr>
            </a:outerShdw>
          </a:effectLst>
          <a:scene3d>
            <a:camera prst="orthographicFront"/>
            <a:lightRig rig="threePt" dir="t"/>
          </a:scene3d>
          <a:sp3d extrusionH="19050"/>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8146DAF-4D61-41BE-999B-511C629B781C}"/>
              </a:ext>
            </a:extLst>
          </p:cNvPr>
          <p:cNvSpPr/>
          <p:nvPr/>
        </p:nvSpPr>
        <p:spPr>
          <a:xfrm>
            <a:off x="3861833" y="1444844"/>
            <a:ext cx="4468334" cy="3852012"/>
          </a:xfrm>
          <a:prstGeom prst="hexagon">
            <a:avLst/>
          </a:prstGeom>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C0E91AB-1617-4422-8969-963452BD95FB}"/>
              </a:ext>
            </a:extLst>
          </p:cNvPr>
          <p:cNvSpPr/>
          <p:nvPr/>
        </p:nvSpPr>
        <p:spPr>
          <a:xfrm>
            <a:off x="4556705" y="2043871"/>
            <a:ext cx="3078590" cy="2653957"/>
          </a:xfrm>
          <a:prstGeom prst="hexagon">
            <a:avLst/>
          </a:prstGeom>
          <a:gradFill flip="none" rotWithShape="1">
            <a:gsLst>
              <a:gs pos="0">
                <a:srgbClr val="F3EAA5"/>
              </a:gs>
              <a:gs pos="61000">
                <a:srgbClr val="F0E48C"/>
              </a:gs>
              <a:gs pos="100000">
                <a:srgbClr val="EDDF7B"/>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Cylinder 11">
            <a:extLst>
              <a:ext uri="{FF2B5EF4-FFF2-40B4-BE49-F238E27FC236}">
                <a16:creationId xmlns:a16="http://schemas.microsoft.com/office/drawing/2014/main" id="{36639768-9ABD-4A10-84EA-262718BBDB9F}"/>
              </a:ext>
            </a:extLst>
          </p:cNvPr>
          <p:cNvSpPr/>
          <p:nvPr/>
        </p:nvSpPr>
        <p:spPr>
          <a:xfrm>
            <a:off x="10322020" y="4098806"/>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4" name="Hexagon 13">
            <a:extLst>
              <a:ext uri="{FF2B5EF4-FFF2-40B4-BE49-F238E27FC236}">
                <a16:creationId xmlns:a16="http://schemas.microsoft.com/office/drawing/2014/main" id="{6F4A3F82-40B9-4E3C-B232-13E99696B708}"/>
              </a:ext>
            </a:extLst>
          </p:cNvPr>
          <p:cNvSpPr/>
          <p:nvPr/>
        </p:nvSpPr>
        <p:spPr>
          <a:xfrm>
            <a:off x="1001367" y="5054769"/>
            <a:ext cx="1265024" cy="1090538"/>
          </a:xfrm>
          <a:prstGeom prst="hexagon">
            <a:avLst/>
          </a:prstGeom>
          <a:gradFill flip="none" rotWithShape="1">
            <a:gsLst>
              <a:gs pos="0">
                <a:srgbClr val="F5DEBD"/>
              </a:gs>
              <a:gs pos="36000">
                <a:srgbClr val="F5DEBD"/>
              </a:gs>
              <a:gs pos="100000">
                <a:srgbClr val="F1CF9D"/>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2">
                    <a:lumMod val="25000"/>
                  </a:schemeClr>
                </a:solidFill>
              </a:rPr>
              <a:t>Other Service</a:t>
            </a:r>
          </a:p>
        </p:txBody>
      </p:sp>
      <p:sp>
        <p:nvSpPr>
          <p:cNvPr id="18" name="TextBox 17">
            <a:extLst>
              <a:ext uri="{FF2B5EF4-FFF2-40B4-BE49-F238E27FC236}">
                <a16:creationId xmlns:a16="http://schemas.microsoft.com/office/drawing/2014/main" id="{CE22A33E-286C-44ED-A617-2CB81B059651}"/>
              </a:ext>
            </a:extLst>
          </p:cNvPr>
          <p:cNvSpPr txBox="1"/>
          <p:nvPr/>
        </p:nvSpPr>
        <p:spPr>
          <a:xfrm>
            <a:off x="4819553" y="1452226"/>
            <a:ext cx="1844351" cy="369332"/>
          </a:xfrm>
          <a:prstGeom prst="rect">
            <a:avLst/>
          </a:prstGeom>
          <a:noFill/>
        </p:spPr>
        <p:txBody>
          <a:bodyPr wrap="none" rtlCol="0">
            <a:spAutoFit/>
          </a:bodyPr>
          <a:lstStyle/>
          <a:p>
            <a:r>
              <a:rPr lang="en-US" dirty="0">
                <a:latin typeface="Gill Sans MT" panose="020B0502020104020203" pitchFamily="34" charset="0"/>
              </a:rPr>
              <a:t>Abstraction Layer</a:t>
            </a:r>
          </a:p>
        </p:txBody>
      </p:sp>
      <p:sp>
        <p:nvSpPr>
          <p:cNvPr id="20" name="TextBox 19">
            <a:extLst>
              <a:ext uri="{FF2B5EF4-FFF2-40B4-BE49-F238E27FC236}">
                <a16:creationId xmlns:a16="http://schemas.microsoft.com/office/drawing/2014/main" id="{4ABFB003-B180-4D56-A354-2C61C0AB0BA1}"/>
              </a:ext>
            </a:extLst>
          </p:cNvPr>
          <p:cNvSpPr txBox="1"/>
          <p:nvPr/>
        </p:nvSpPr>
        <p:spPr>
          <a:xfrm>
            <a:off x="5125968" y="2186616"/>
            <a:ext cx="1795684" cy="369332"/>
          </a:xfrm>
          <a:prstGeom prst="rect">
            <a:avLst/>
          </a:prstGeom>
          <a:noFill/>
        </p:spPr>
        <p:txBody>
          <a:bodyPr wrap="none" rtlCol="0">
            <a:spAutoFit/>
          </a:bodyPr>
          <a:lstStyle/>
          <a:p>
            <a:r>
              <a:rPr lang="en-US" dirty="0">
                <a:latin typeface="Gill Sans MT" panose="020B0502020104020203" pitchFamily="34" charset="0"/>
              </a:rPr>
              <a:t>Application Logic</a:t>
            </a:r>
          </a:p>
        </p:txBody>
      </p:sp>
      <p:sp>
        <p:nvSpPr>
          <p:cNvPr id="22" name="TextBox 21">
            <a:extLst>
              <a:ext uri="{FF2B5EF4-FFF2-40B4-BE49-F238E27FC236}">
                <a16:creationId xmlns:a16="http://schemas.microsoft.com/office/drawing/2014/main" id="{CD1A11BF-8863-4AE7-B337-7ADFD8F5FA03}"/>
              </a:ext>
            </a:extLst>
          </p:cNvPr>
          <p:cNvSpPr txBox="1"/>
          <p:nvPr/>
        </p:nvSpPr>
        <p:spPr>
          <a:xfrm>
            <a:off x="4415966" y="895705"/>
            <a:ext cx="1014380" cy="369332"/>
          </a:xfrm>
          <a:prstGeom prst="rect">
            <a:avLst/>
          </a:prstGeom>
          <a:noFill/>
        </p:spPr>
        <p:txBody>
          <a:bodyPr wrap="none" rtlCol="0">
            <a:spAutoFit/>
          </a:bodyPr>
          <a:lstStyle/>
          <a:p>
            <a:r>
              <a:rPr lang="en-US" dirty="0">
                <a:latin typeface="Gill Sans MT" panose="020B0502020104020203" pitchFamily="34" charset="0"/>
              </a:rPr>
              <a:t>Hexagon</a:t>
            </a:r>
          </a:p>
        </p:txBody>
      </p:sp>
      <p:sp>
        <p:nvSpPr>
          <p:cNvPr id="24" name="Oval 23">
            <a:extLst>
              <a:ext uri="{FF2B5EF4-FFF2-40B4-BE49-F238E27FC236}">
                <a16:creationId xmlns:a16="http://schemas.microsoft.com/office/drawing/2014/main" id="{D882808C-3CFD-4185-B5A6-4F67C0DA43BB}"/>
              </a:ext>
            </a:extLst>
          </p:cNvPr>
          <p:cNvSpPr/>
          <p:nvPr/>
        </p:nvSpPr>
        <p:spPr>
          <a:xfrm>
            <a:off x="5353945" y="2871612"/>
            <a:ext cx="1484109" cy="1114776"/>
          </a:xfrm>
          <a:prstGeom prst="ellipse">
            <a:avLst/>
          </a:prstGeom>
          <a:effectLst>
            <a:outerShdw blurRad="254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lumMod val="25000"/>
                  </a:schemeClr>
                </a:solidFill>
                <a:latin typeface="Gill Sans MT" panose="020B0502020104020203" pitchFamily="34" charset="0"/>
              </a:rPr>
              <a:t>Domain Model</a:t>
            </a:r>
          </a:p>
        </p:txBody>
      </p:sp>
      <p:sp>
        <p:nvSpPr>
          <p:cNvPr id="28" name="Oval 27">
            <a:extLst>
              <a:ext uri="{FF2B5EF4-FFF2-40B4-BE49-F238E27FC236}">
                <a16:creationId xmlns:a16="http://schemas.microsoft.com/office/drawing/2014/main" id="{952ABA41-7DE8-4E61-A619-6F9B1005BE3A}"/>
              </a:ext>
            </a:extLst>
          </p:cNvPr>
          <p:cNvSpPr/>
          <p:nvPr/>
        </p:nvSpPr>
        <p:spPr>
          <a:xfrm>
            <a:off x="7503871" y="1707756"/>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HTTP Server</a:t>
            </a:r>
          </a:p>
          <a:p>
            <a:pPr algn="ctr"/>
            <a:r>
              <a:rPr lang="en-US" sz="1200" dirty="0">
                <a:solidFill>
                  <a:schemeClr val="tx1">
                    <a:lumMod val="95000"/>
                    <a:lumOff val="5000"/>
                  </a:schemeClr>
                </a:solidFill>
                <a:latin typeface="Gill Sans MT" panose="020B0502020104020203" pitchFamily="34" charset="0"/>
              </a:rPr>
              <a:t>Port</a:t>
            </a:r>
          </a:p>
        </p:txBody>
      </p:sp>
      <p:sp>
        <p:nvSpPr>
          <p:cNvPr id="30" name="Oval 29">
            <a:extLst>
              <a:ext uri="{FF2B5EF4-FFF2-40B4-BE49-F238E27FC236}">
                <a16:creationId xmlns:a16="http://schemas.microsoft.com/office/drawing/2014/main" id="{A8BC428A-29EC-4AA5-B7F3-6D48736BA9A2}"/>
              </a:ext>
            </a:extLst>
          </p:cNvPr>
          <p:cNvSpPr/>
          <p:nvPr/>
        </p:nvSpPr>
        <p:spPr>
          <a:xfrm>
            <a:off x="7243430" y="3986388"/>
            <a:ext cx="1086737"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solidFill>
                  <a:schemeClr val="tx1">
                    <a:lumMod val="95000"/>
                    <a:lumOff val="5000"/>
                  </a:schemeClr>
                </a:solidFill>
                <a:latin typeface="Gill Sans MT" panose="020B0502020104020203" pitchFamily="34" charset="0"/>
              </a:rPr>
              <a:t>DataBase</a:t>
            </a:r>
            <a:endParaRPr lang="en-US" sz="1200" dirty="0">
              <a:solidFill>
                <a:schemeClr val="tx1">
                  <a:lumMod val="95000"/>
                  <a:lumOff val="5000"/>
                </a:schemeClr>
              </a:solidFill>
              <a:latin typeface="Gill Sans MT" panose="020B0502020104020203" pitchFamily="34" charset="0"/>
            </a:endParaRPr>
          </a:p>
          <a:p>
            <a:pPr algn="ctr"/>
            <a:r>
              <a:rPr lang="en-US" sz="1200" dirty="0">
                <a:solidFill>
                  <a:schemeClr val="tx1">
                    <a:lumMod val="95000"/>
                    <a:lumOff val="5000"/>
                  </a:schemeClr>
                </a:solidFill>
                <a:latin typeface="Gill Sans MT" panose="020B0502020104020203" pitchFamily="34" charset="0"/>
              </a:rPr>
              <a:t>Port</a:t>
            </a:r>
          </a:p>
        </p:txBody>
      </p:sp>
      <p:sp>
        <p:nvSpPr>
          <p:cNvPr id="36" name="Oval 35">
            <a:extLst>
              <a:ext uri="{FF2B5EF4-FFF2-40B4-BE49-F238E27FC236}">
                <a16:creationId xmlns:a16="http://schemas.microsoft.com/office/drawing/2014/main" id="{ED316223-FFDF-451D-B8AB-3BC3E8EF8C95}"/>
              </a:ext>
            </a:extLst>
          </p:cNvPr>
          <p:cNvSpPr/>
          <p:nvPr/>
        </p:nvSpPr>
        <p:spPr>
          <a:xfrm>
            <a:off x="6106450" y="4903059"/>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Data Store</a:t>
            </a:r>
          </a:p>
          <a:p>
            <a:pPr algn="ctr"/>
            <a:r>
              <a:rPr lang="en-US" sz="1200" dirty="0">
                <a:solidFill>
                  <a:schemeClr val="tx1">
                    <a:lumMod val="95000"/>
                    <a:lumOff val="5000"/>
                  </a:schemeClr>
                </a:solidFill>
                <a:latin typeface="Gill Sans MT" panose="020B0502020104020203" pitchFamily="34" charset="0"/>
              </a:rPr>
              <a:t>Port</a:t>
            </a:r>
          </a:p>
        </p:txBody>
      </p:sp>
      <p:sp>
        <p:nvSpPr>
          <p:cNvPr id="38" name="Oval 37">
            <a:extLst>
              <a:ext uri="{FF2B5EF4-FFF2-40B4-BE49-F238E27FC236}">
                <a16:creationId xmlns:a16="http://schemas.microsoft.com/office/drawing/2014/main" id="{1345F3C7-E821-46AB-9D9E-BA0247D4370E}"/>
              </a:ext>
            </a:extLst>
          </p:cNvPr>
          <p:cNvSpPr/>
          <p:nvPr/>
        </p:nvSpPr>
        <p:spPr>
          <a:xfrm>
            <a:off x="3892278" y="1786439"/>
            <a:ext cx="1102265"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User Interface</a:t>
            </a:r>
          </a:p>
          <a:p>
            <a:pPr algn="ctr"/>
            <a:r>
              <a:rPr lang="en-US" sz="1200" dirty="0">
                <a:solidFill>
                  <a:schemeClr val="tx1">
                    <a:lumMod val="95000"/>
                    <a:lumOff val="5000"/>
                  </a:schemeClr>
                </a:solidFill>
                <a:latin typeface="Gill Sans MT" panose="020B0502020104020203" pitchFamily="34" charset="0"/>
              </a:rPr>
              <a:t>Port</a:t>
            </a:r>
          </a:p>
        </p:txBody>
      </p:sp>
      <p:sp>
        <p:nvSpPr>
          <p:cNvPr id="40" name="Oval 39">
            <a:extLst>
              <a:ext uri="{FF2B5EF4-FFF2-40B4-BE49-F238E27FC236}">
                <a16:creationId xmlns:a16="http://schemas.microsoft.com/office/drawing/2014/main" id="{92F2536F-8646-4D7C-AA7D-D6BB35224C4C}"/>
              </a:ext>
            </a:extLst>
          </p:cNvPr>
          <p:cNvSpPr/>
          <p:nvPr/>
        </p:nvSpPr>
        <p:spPr>
          <a:xfrm>
            <a:off x="4036823" y="4298478"/>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Other</a:t>
            </a:r>
          </a:p>
          <a:p>
            <a:pPr algn="ctr"/>
            <a:r>
              <a:rPr lang="en-US" sz="1200" dirty="0">
                <a:solidFill>
                  <a:schemeClr val="tx1">
                    <a:lumMod val="95000"/>
                    <a:lumOff val="5000"/>
                  </a:schemeClr>
                </a:solidFill>
                <a:latin typeface="Gill Sans MT" panose="020B0502020104020203" pitchFamily="34" charset="0"/>
              </a:rPr>
              <a:t>Port</a:t>
            </a:r>
          </a:p>
        </p:txBody>
      </p:sp>
      <p:sp>
        <p:nvSpPr>
          <p:cNvPr id="48" name="Block Arc 47">
            <a:extLst>
              <a:ext uri="{FF2B5EF4-FFF2-40B4-BE49-F238E27FC236}">
                <a16:creationId xmlns:a16="http://schemas.microsoft.com/office/drawing/2014/main" id="{CA461209-9FCE-4D63-B595-0945219BABB6}"/>
              </a:ext>
            </a:extLst>
          </p:cNvPr>
          <p:cNvSpPr/>
          <p:nvPr/>
        </p:nvSpPr>
        <p:spPr>
          <a:xfrm rot="17797546">
            <a:off x="3762057" y="175518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E0D75331-2811-4C5A-978B-E289D12FD6F1}"/>
              </a:ext>
            </a:extLst>
          </p:cNvPr>
          <p:cNvSpPr/>
          <p:nvPr/>
        </p:nvSpPr>
        <p:spPr>
          <a:xfrm>
            <a:off x="2826243" y="164104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UI</a:t>
            </a:r>
          </a:p>
          <a:p>
            <a:pPr algn="ctr"/>
            <a:r>
              <a:rPr lang="en-US" sz="1200" dirty="0"/>
              <a:t>Adapter</a:t>
            </a:r>
          </a:p>
        </p:txBody>
      </p:sp>
      <p:sp>
        <p:nvSpPr>
          <p:cNvPr id="67" name="Cloud 66">
            <a:extLst>
              <a:ext uri="{FF2B5EF4-FFF2-40B4-BE49-F238E27FC236}">
                <a16:creationId xmlns:a16="http://schemas.microsoft.com/office/drawing/2014/main" id="{EFD48927-13BE-4F58-ABD1-DAD242F3D41F}"/>
              </a:ext>
            </a:extLst>
          </p:cNvPr>
          <p:cNvSpPr/>
          <p:nvPr/>
        </p:nvSpPr>
        <p:spPr>
          <a:xfrm>
            <a:off x="9288783" y="5695311"/>
            <a:ext cx="1323125" cy="828392"/>
          </a:xfrm>
          <a:prstGeom prst="cloud">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cxnSp>
        <p:nvCxnSpPr>
          <p:cNvPr id="72" name="Straight Arrow Connector 71">
            <a:extLst>
              <a:ext uri="{FF2B5EF4-FFF2-40B4-BE49-F238E27FC236}">
                <a16:creationId xmlns:a16="http://schemas.microsoft.com/office/drawing/2014/main" id="{D73B288F-F884-4AD6-8CDB-543C01FD4872}"/>
              </a:ext>
            </a:extLst>
          </p:cNvPr>
          <p:cNvCxnSpPr>
            <a:cxnSpLocks/>
            <a:endCxn id="46" idx="1"/>
          </p:cNvCxnSpPr>
          <p:nvPr/>
        </p:nvCxnSpPr>
        <p:spPr>
          <a:xfrm flipV="1">
            <a:off x="2194854" y="1855293"/>
            <a:ext cx="631389" cy="2012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D171A14-7217-4457-9DF4-24FE6CD6CBDA}"/>
              </a:ext>
            </a:extLst>
          </p:cNvPr>
          <p:cNvCxnSpPr>
            <a:stCxn id="14" idx="0"/>
            <a:endCxn id="41" idx="1"/>
          </p:cNvCxnSpPr>
          <p:nvPr/>
        </p:nvCxnSpPr>
        <p:spPr>
          <a:xfrm flipV="1">
            <a:off x="2266391" y="5231114"/>
            <a:ext cx="669419" cy="368924"/>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7D394A8-4BF7-4BF4-B2F3-520C050A581B}"/>
              </a:ext>
            </a:extLst>
          </p:cNvPr>
          <p:cNvCxnSpPr>
            <a:cxnSpLocks/>
            <a:endCxn id="50" idx="0"/>
          </p:cNvCxnSpPr>
          <p:nvPr/>
        </p:nvCxnSpPr>
        <p:spPr>
          <a:xfrm flipH="1">
            <a:off x="8970785" y="829399"/>
            <a:ext cx="850431" cy="29041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Block Arc 84">
            <a:extLst>
              <a:ext uri="{FF2B5EF4-FFF2-40B4-BE49-F238E27FC236}">
                <a16:creationId xmlns:a16="http://schemas.microsoft.com/office/drawing/2014/main" id="{8A7728DC-6A92-4B30-8E94-589DFDEC3C84}"/>
              </a:ext>
            </a:extLst>
          </p:cNvPr>
          <p:cNvSpPr/>
          <p:nvPr/>
        </p:nvSpPr>
        <p:spPr>
          <a:xfrm rot="14298696">
            <a:off x="3823259" y="4642676"/>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Arrow Connector 77">
            <a:extLst>
              <a:ext uri="{FF2B5EF4-FFF2-40B4-BE49-F238E27FC236}">
                <a16:creationId xmlns:a16="http://schemas.microsoft.com/office/drawing/2014/main" id="{F7CD4F14-2D5F-4159-AF53-372D7FDE005D}"/>
              </a:ext>
            </a:extLst>
          </p:cNvPr>
          <p:cNvCxnSpPr>
            <a:cxnSpLocks/>
            <a:endCxn id="54" idx="3"/>
          </p:cNvCxnSpPr>
          <p:nvPr/>
        </p:nvCxnSpPr>
        <p:spPr>
          <a:xfrm flipH="1" flipV="1">
            <a:off x="9678356" y="2229989"/>
            <a:ext cx="535754" cy="6681"/>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E73CB-EAE6-446C-9D75-AE74C5262BFE}"/>
              </a:ext>
            </a:extLst>
          </p:cNvPr>
          <p:cNvCxnSpPr>
            <a:stCxn id="12" idx="2"/>
            <a:endCxn id="58" idx="3"/>
          </p:cNvCxnSpPr>
          <p:nvPr/>
        </p:nvCxnSpPr>
        <p:spPr>
          <a:xfrm flipH="1" flipV="1">
            <a:off x="9634119" y="4539013"/>
            <a:ext cx="687901" cy="3777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BF7B62C-65AD-4FED-897E-D65B0B743608}"/>
              </a:ext>
            </a:extLst>
          </p:cNvPr>
          <p:cNvCxnSpPr>
            <a:stCxn id="67" idx="2"/>
            <a:endCxn id="62" idx="3"/>
          </p:cNvCxnSpPr>
          <p:nvPr/>
        </p:nvCxnSpPr>
        <p:spPr>
          <a:xfrm flipH="1">
            <a:off x="8508452" y="6109507"/>
            <a:ext cx="784435" cy="15659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Block Arc 86">
            <a:extLst>
              <a:ext uri="{FF2B5EF4-FFF2-40B4-BE49-F238E27FC236}">
                <a16:creationId xmlns:a16="http://schemas.microsoft.com/office/drawing/2014/main" id="{25C51AB0-B7DD-49B5-8595-7F5052083F50}"/>
              </a:ext>
            </a:extLst>
          </p:cNvPr>
          <p:cNvSpPr/>
          <p:nvPr/>
        </p:nvSpPr>
        <p:spPr>
          <a:xfrm rot="1706083">
            <a:off x="8005509" y="141424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Block Arc 88">
            <a:extLst>
              <a:ext uri="{FF2B5EF4-FFF2-40B4-BE49-F238E27FC236}">
                <a16:creationId xmlns:a16="http://schemas.microsoft.com/office/drawing/2014/main" id="{E0382EB9-89D9-4A35-8907-FB9D50445BEC}"/>
              </a:ext>
            </a:extLst>
          </p:cNvPr>
          <p:cNvSpPr/>
          <p:nvPr/>
        </p:nvSpPr>
        <p:spPr>
          <a:xfrm rot="6233657">
            <a:off x="8124589" y="193152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Rounded Corners 40">
            <a:extLst>
              <a:ext uri="{FF2B5EF4-FFF2-40B4-BE49-F238E27FC236}">
                <a16:creationId xmlns:a16="http://schemas.microsoft.com/office/drawing/2014/main" id="{A475ECBF-D537-46C5-9996-C76C6551746F}"/>
              </a:ext>
            </a:extLst>
          </p:cNvPr>
          <p:cNvSpPr/>
          <p:nvPr/>
        </p:nvSpPr>
        <p:spPr>
          <a:xfrm>
            <a:off x="2935810" y="5016863"/>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a:t>
            </a:r>
            <a:r>
              <a:rPr lang="en-US" sz="1200" dirty="0"/>
              <a:t> Adapter</a:t>
            </a:r>
          </a:p>
        </p:txBody>
      </p:sp>
      <p:sp>
        <p:nvSpPr>
          <p:cNvPr id="50" name="Rectangle: Rounded Corners 49">
            <a:extLst>
              <a:ext uri="{FF2B5EF4-FFF2-40B4-BE49-F238E27FC236}">
                <a16:creationId xmlns:a16="http://schemas.microsoft.com/office/drawing/2014/main" id="{2A42C962-855A-409E-820F-223BF15C2C78}"/>
              </a:ext>
            </a:extLst>
          </p:cNvPr>
          <p:cNvSpPr/>
          <p:nvPr/>
        </p:nvSpPr>
        <p:spPr>
          <a:xfrm>
            <a:off x="8508452" y="111981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API</a:t>
            </a:r>
          </a:p>
          <a:p>
            <a:pPr algn="ctr"/>
            <a:r>
              <a:rPr lang="en-US" sz="1200" dirty="0"/>
              <a:t>Adapter</a:t>
            </a:r>
          </a:p>
        </p:txBody>
      </p:sp>
      <p:sp>
        <p:nvSpPr>
          <p:cNvPr id="54" name="Rectangle: Rounded Corners 53">
            <a:extLst>
              <a:ext uri="{FF2B5EF4-FFF2-40B4-BE49-F238E27FC236}">
                <a16:creationId xmlns:a16="http://schemas.microsoft.com/office/drawing/2014/main" id="{3E9F543B-31F7-4D9B-AE70-53B6B8501145}"/>
              </a:ext>
            </a:extLst>
          </p:cNvPr>
          <p:cNvSpPr/>
          <p:nvPr/>
        </p:nvSpPr>
        <p:spPr>
          <a:xfrm>
            <a:off x="8753690" y="2015738"/>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 API</a:t>
            </a:r>
          </a:p>
          <a:p>
            <a:pPr algn="ctr"/>
            <a:r>
              <a:rPr lang="en-US" sz="1200" dirty="0"/>
              <a:t>Adapter</a:t>
            </a:r>
          </a:p>
        </p:txBody>
      </p:sp>
      <p:sp>
        <p:nvSpPr>
          <p:cNvPr id="92" name="Block Arc 91">
            <a:extLst>
              <a:ext uri="{FF2B5EF4-FFF2-40B4-BE49-F238E27FC236}">
                <a16:creationId xmlns:a16="http://schemas.microsoft.com/office/drawing/2014/main" id="{4E9D2101-081A-417B-9E87-CBA8F7843D22}"/>
              </a:ext>
            </a:extLst>
          </p:cNvPr>
          <p:cNvSpPr/>
          <p:nvPr/>
        </p:nvSpPr>
        <p:spPr>
          <a:xfrm rot="6233657">
            <a:off x="8033219" y="4208407"/>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Block Arc 93">
            <a:extLst>
              <a:ext uri="{FF2B5EF4-FFF2-40B4-BE49-F238E27FC236}">
                <a16:creationId xmlns:a16="http://schemas.microsoft.com/office/drawing/2014/main" id="{69185D5C-12AD-47EE-859C-EFEEB06968E3}"/>
              </a:ext>
            </a:extLst>
          </p:cNvPr>
          <p:cNvSpPr/>
          <p:nvPr/>
        </p:nvSpPr>
        <p:spPr>
          <a:xfrm rot="8582415">
            <a:off x="6645254" y="5475690"/>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Rounded Corners 57">
            <a:extLst>
              <a:ext uri="{FF2B5EF4-FFF2-40B4-BE49-F238E27FC236}">
                <a16:creationId xmlns:a16="http://schemas.microsoft.com/office/drawing/2014/main" id="{B073B624-9507-4C09-B73C-4DCDD919DE39}"/>
              </a:ext>
            </a:extLst>
          </p:cNvPr>
          <p:cNvSpPr/>
          <p:nvPr/>
        </p:nvSpPr>
        <p:spPr>
          <a:xfrm>
            <a:off x="8709453" y="432476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err="1">
                <a:solidFill>
                  <a:schemeClr val="tx1">
                    <a:lumMod val="95000"/>
                    <a:lumOff val="5000"/>
                  </a:schemeClr>
                </a:solidFill>
              </a:rPr>
              <a:t>DataBase</a:t>
            </a:r>
            <a:endParaRPr lang="en-US" sz="1200" dirty="0">
              <a:solidFill>
                <a:schemeClr val="tx1">
                  <a:lumMod val="95000"/>
                  <a:lumOff val="5000"/>
                </a:schemeClr>
              </a:solidFill>
            </a:endParaRPr>
          </a:p>
          <a:p>
            <a:pPr algn="ctr"/>
            <a:r>
              <a:rPr lang="en-US" sz="1200" dirty="0"/>
              <a:t>Adapter</a:t>
            </a:r>
          </a:p>
        </p:txBody>
      </p:sp>
      <p:sp>
        <p:nvSpPr>
          <p:cNvPr id="62" name="Rectangle: Rounded Corners 61">
            <a:extLst>
              <a:ext uri="{FF2B5EF4-FFF2-40B4-BE49-F238E27FC236}">
                <a16:creationId xmlns:a16="http://schemas.microsoft.com/office/drawing/2014/main" id="{202B0F2C-CF55-4EB6-9862-A972717FD95D}"/>
              </a:ext>
            </a:extLst>
          </p:cNvPr>
          <p:cNvSpPr/>
          <p:nvPr/>
        </p:nvSpPr>
        <p:spPr>
          <a:xfrm>
            <a:off x="7243429" y="6051848"/>
            <a:ext cx="1265023"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Azure Storage</a:t>
            </a:r>
          </a:p>
          <a:p>
            <a:pPr algn="ctr"/>
            <a:r>
              <a:rPr lang="en-US" sz="1200" dirty="0"/>
              <a:t>Adapter</a:t>
            </a:r>
          </a:p>
        </p:txBody>
      </p:sp>
      <p:sp>
        <p:nvSpPr>
          <p:cNvPr id="3" name="Arrow: Right 2">
            <a:extLst>
              <a:ext uri="{FF2B5EF4-FFF2-40B4-BE49-F238E27FC236}">
                <a16:creationId xmlns:a16="http://schemas.microsoft.com/office/drawing/2014/main" id="{264B8EF6-E629-4CA8-A219-45E0575D2232}"/>
              </a:ext>
            </a:extLst>
          </p:cNvPr>
          <p:cNvSpPr/>
          <p:nvPr/>
        </p:nvSpPr>
        <p:spPr>
          <a:xfrm>
            <a:off x="1687470" y="3163215"/>
            <a:ext cx="4253344" cy="1182071"/>
          </a:xfrm>
          <a:prstGeom prst="rightArrow">
            <a:avLst>
              <a:gd name="adj1" fmla="val 50000"/>
              <a:gd name="adj2" fmla="val 56352"/>
            </a:avLst>
          </a:prstGeom>
          <a:solidFill>
            <a:schemeClr val="bg1">
              <a:lumMod val="75000"/>
            </a:schemeClr>
          </a:solidFill>
          <a:ln>
            <a:noFill/>
          </a:ln>
          <a:effectLst>
            <a:outerShdw blurRad="50800" dist="38100" dir="5400000" algn="t" rotWithShape="0">
              <a:prstClr val="black">
                <a:alpha val="40000"/>
              </a:prstClr>
            </a:outerShdw>
          </a:effectLst>
          <a:scene3d>
            <a:camera prst="perspectiveContrastingRightFacing"/>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Dependency Injection</a:t>
            </a:r>
          </a:p>
        </p:txBody>
      </p:sp>
      <p:sp>
        <p:nvSpPr>
          <p:cNvPr id="4" name="Rectangle: Top Corners Snipped 3">
            <a:extLst>
              <a:ext uri="{FF2B5EF4-FFF2-40B4-BE49-F238E27FC236}">
                <a16:creationId xmlns:a16="http://schemas.microsoft.com/office/drawing/2014/main" id="{2CB912F0-82BB-4D71-879A-D1CD053D7692}"/>
              </a:ext>
            </a:extLst>
          </p:cNvPr>
          <p:cNvSpPr/>
          <p:nvPr/>
        </p:nvSpPr>
        <p:spPr>
          <a:xfrm>
            <a:off x="508139" y="1532559"/>
            <a:ext cx="1674769" cy="643636"/>
          </a:xfrm>
          <a:prstGeom prst="snip2SameRect">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lumMod val="95000"/>
                    <a:lumOff val="5000"/>
                  </a:schemeClr>
                </a:solidFill>
              </a:rPr>
              <a:t>User Interface</a:t>
            </a:r>
          </a:p>
        </p:txBody>
      </p:sp>
      <p:sp>
        <p:nvSpPr>
          <p:cNvPr id="5" name="Teardrop 4">
            <a:extLst>
              <a:ext uri="{FF2B5EF4-FFF2-40B4-BE49-F238E27FC236}">
                <a16:creationId xmlns:a16="http://schemas.microsoft.com/office/drawing/2014/main" id="{FE2D866A-642C-4E07-AB6B-511BE3842E07}"/>
              </a:ext>
            </a:extLst>
          </p:cNvPr>
          <p:cNvSpPr/>
          <p:nvPr/>
        </p:nvSpPr>
        <p:spPr>
          <a:xfrm>
            <a:off x="9821216" y="351417"/>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sp>
        <p:nvSpPr>
          <p:cNvPr id="7" name="Teardrop 6">
            <a:extLst>
              <a:ext uri="{FF2B5EF4-FFF2-40B4-BE49-F238E27FC236}">
                <a16:creationId xmlns:a16="http://schemas.microsoft.com/office/drawing/2014/main" id="{0656D12D-8CBC-4946-BC83-3261D21BD3CF}"/>
              </a:ext>
            </a:extLst>
          </p:cNvPr>
          <p:cNvSpPr/>
          <p:nvPr/>
        </p:nvSpPr>
        <p:spPr>
          <a:xfrm>
            <a:off x="10214110" y="1758688"/>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2</a:t>
            </a:r>
          </a:p>
        </p:txBody>
      </p:sp>
    </p:spTree>
    <p:extLst>
      <p:ext uri="{BB962C8B-B14F-4D97-AF65-F5344CB8AC3E}">
        <p14:creationId xmlns:p14="http://schemas.microsoft.com/office/powerpoint/2010/main" val="2834511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33EA1-D8F3-4721-ABD4-D67B76F5E2C3}"/>
              </a:ext>
            </a:extLst>
          </p:cNvPr>
          <p:cNvPicPr>
            <a:picLocks noChangeAspect="1"/>
          </p:cNvPicPr>
          <p:nvPr/>
        </p:nvPicPr>
        <p:blipFill>
          <a:blip r:embed="rId2"/>
          <a:stretch>
            <a:fillRect/>
          </a:stretch>
        </p:blipFill>
        <p:spPr>
          <a:xfrm>
            <a:off x="13636077" y="-342640"/>
            <a:ext cx="11411131" cy="6581303"/>
          </a:xfrm>
          <a:prstGeom prst="rect">
            <a:avLst/>
          </a:prstGeom>
        </p:spPr>
      </p:pic>
      <p:sp>
        <p:nvSpPr>
          <p:cNvPr id="6" name="Oval 5">
            <a:extLst>
              <a:ext uri="{FF2B5EF4-FFF2-40B4-BE49-F238E27FC236}">
                <a16:creationId xmlns:a16="http://schemas.microsoft.com/office/drawing/2014/main" id="{65793B07-C22D-4354-80A4-648D94C62877}"/>
              </a:ext>
            </a:extLst>
          </p:cNvPr>
          <p:cNvSpPr/>
          <p:nvPr/>
        </p:nvSpPr>
        <p:spPr>
          <a:xfrm>
            <a:off x="754063" y="418228"/>
            <a:ext cx="6071410" cy="6071410"/>
          </a:xfrm>
          <a:prstGeom prst="ellipse">
            <a:avLst/>
          </a:prstGeom>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10" name="Oval 9">
            <a:extLst>
              <a:ext uri="{FF2B5EF4-FFF2-40B4-BE49-F238E27FC236}">
                <a16:creationId xmlns:a16="http://schemas.microsoft.com/office/drawing/2014/main" id="{01871C26-08DE-4B0A-AE5F-04AB373A0DE6}"/>
              </a:ext>
            </a:extLst>
          </p:cNvPr>
          <p:cNvSpPr/>
          <p:nvPr/>
        </p:nvSpPr>
        <p:spPr>
          <a:xfrm>
            <a:off x="1422431" y="1134738"/>
            <a:ext cx="4610836" cy="4610836"/>
          </a:xfrm>
          <a:prstGeom prst="ellipse">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tx1"/>
                </a:solidFill>
              </a:rPr>
              <a:t>Application Services</a:t>
            </a:r>
          </a:p>
        </p:txBody>
      </p:sp>
      <p:sp>
        <p:nvSpPr>
          <p:cNvPr id="7" name="Oval 6">
            <a:extLst>
              <a:ext uri="{FF2B5EF4-FFF2-40B4-BE49-F238E27FC236}">
                <a16:creationId xmlns:a16="http://schemas.microsoft.com/office/drawing/2014/main" id="{734C2202-A3D5-4FB9-8395-9389FB85B318}"/>
              </a:ext>
            </a:extLst>
          </p:cNvPr>
          <p:cNvSpPr/>
          <p:nvPr/>
        </p:nvSpPr>
        <p:spPr>
          <a:xfrm>
            <a:off x="1861808" y="2158822"/>
            <a:ext cx="3453321" cy="3453321"/>
          </a:xfrm>
          <a:prstGeom prst="ellipse">
            <a:avLst/>
          </a:prstGeom>
          <a:solidFill>
            <a:srgbClr val="F3EAA5"/>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Domain Services</a:t>
            </a:r>
          </a:p>
        </p:txBody>
      </p:sp>
      <p:sp>
        <p:nvSpPr>
          <p:cNvPr id="8" name="Oval 7">
            <a:extLst>
              <a:ext uri="{FF2B5EF4-FFF2-40B4-BE49-F238E27FC236}">
                <a16:creationId xmlns:a16="http://schemas.microsoft.com/office/drawing/2014/main" id="{D20685B4-1D72-452D-BD87-3733A1FDA300}"/>
              </a:ext>
            </a:extLst>
          </p:cNvPr>
          <p:cNvSpPr/>
          <p:nvPr/>
        </p:nvSpPr>
        <p:spPr>
          <a:xfrm>
            <a:off x="2451142" y="3467951"/>
            <a:ext cx="1919107" cy="191910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lumMod val="95000"/>
                    <a:lumOff val="5000"/>
                  </a:schemeClr>
                </a:solidFill>
              </a:rPr>
              <a:t>Domain Model</a:t>
            </a:r>
          </a:p>
        </p:txBody>
      </p:sp>
      <p:sp>
        <p:nvSpPr>
          <p:cNvPr id="9" name="Cylinder 8">
            <a:extLst>
              <a:ext uri="{FF2B5EF4-FFF2-40B4-BE49-F238E27FC236}">
                <a16:creationId xmlns:a16="http://schemas.microsoft.com/office/drawing/2014/main" id="{42E93475-51BE-4BA5-9CE8-A7F91707DB44}"/>
              </a:ext>
            </a:extLst>
          </p:cNvPr>
          <p:cNvSpPr/>
          <p:nvPr/>
        </p:nvSpPr>
        <p:spPr>
          <a:xfrm>
            <a:off x="4572976" y="6051153"/>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1" name="TextBox 10">
            <a:extLst>
              <a:ext uri="{FF2B5EF4-FFF2-40B4-BE49-F238E27FC236}">
                <a16:creationId xmlns:a16="http://schemas.microsoft.com/office/drawing/2014/main" id="{F59B57EB-C6E1-4708-8260-623DF6B41FB6}"/>
              </a:ext>
            </a:extLst>
          </p:cNvPr>
          <p:cNvSpPr txBox="1"/>
          <p:nvPr/>
        </p:nvSpPr>
        <p:spPr>
          <a:xfrm>
            <a:off x="2593442" y="603453"/>
            <a:ext cx="2782646" cy="584775"/>
          </a:xfrm>
          <a:prstGeom prst="rect">
            <a:avLst/>
          </a:prstGeom>
          <a:noFill/>
        </p:spPr>
        <p:txBody>
          <a:bodyPr wrap="square" rtlCol="0">
            <a:spAutoFit/>
          </a:bodyPr>
          <a:lstStyle/>
          <a:p>
            <a:r>
              <a:rPr lang="en-US" sz="3200" dirty="0">
                <a:solidFill>
                  <a:schemeClr val="bg1"/>
                </a:solidFill>
              </a:rPr>
              <a:t>User Interface</a:t>
            </a:r>
          </a:p>
        </p:txBody>
      </p:sp>
      <p:sp>
        <p:nvSpPr>
          <p:cNvPr id="12" name="TextBox 11">
            <a:extLst>
              <a:ext uri="{FF2B5EF4-FFF2-40B4-BE49-F238E27FC236}">
                <a16:creationId xmlns:a16="http://schemas.microsoft.com/office/drawing/2014/main" id="{F7A83D60-386F-44B5-BF10-78588780E58B}"/>
              </a:ext>
            </a:extLst>
          </p:cNvPr>
          <p:cNvSpPr txBox="1"/>
          <p:nvPr/>
        </p:nvSpPr>
        <p:spPr>
          <a:xfrm rot="2641131">
            <a:off x="914974" y="5319824"/>
            <a:ext cx="2782646" cy="584775"/>
          </a:xfrm>
          <a:prstGeom prst="rect">
            <a:avLst/>
          </a:prstGeom>
          <a:noFill/>
        </p:spPr>
        <p:txBody>
          <a:bodyPr wrap="square" rtlCol="0">
            <a:spAutoFit/>
          </a:bodyPr>
          <a:lstStyle/>
          <a:p>
            <a:r>
              <a:rPr lang="en-US" sz="3200" dirty="0">
                <a:solidFill>
                  <a:schemeClr val="bg1"/>
                </a:solidFill>
              </a:rPr>
              <a:t>Tests</a:t>
            </a:r>
          </a:p>
        </p:txBody>
      </p:sp>
      <p:sp>
        <p:nvSpPr>
          <p:cNvPr id="13" name="TextBox 12">
            <a:extLst>
              <a:ext uri="{FF2B5EF4-FFF2-40B4-BE49-F238E27FC236}">
                <a16:creationId xmlns:a16="http://schemas.microsoft.com/office/drawing/2014/main" id="{9C0771A4-8EAA-4736-91F6-8F6B4461EAC8}"/>
              </a:ext>
            </a:extLst>
          </p:cNvPr>
          <p:cNvSpPr txBox="1"/>
          <p:nvPr/>
        </p:nvSpPr>
        <p:spPr>
          <a:xfrm rot="19572997">
            <a:off x="3954899" y="5065909"/>
            <a:ext cx="2782646" cy="584775"/>
          </a:xfrm>
          <a:prstGeom prst="rect">
            <a:avLst/>
          </a:prstGeom>
          <a:noFill/>
        </p:spPr>
        <p:txBody>
          <a:bodyPr wrap="square" rtlCol="0">
            <a:spAutoFit/>
          </a:bodyPr>
          <a:lstStyle/>
          <a:p>
            <a:r>
              <a:rPr lang="en-US" sz="3200" dirty="0">
                <a:solidFill>
                  <a:schemeClr val="bg1"/>
                </a:solidFill>
              </a:rPr>
              <a:t>Infrastructure</a:t>
            </a:r>
          </a:p>
        </p:txBody>
      </p:sp>
      <p:sp>
        <p:nvSpPr>
          <p:cNvPr id="2" name="Cloud 1">
            <a:extLst>
              <a:ext uri="{FF2B5EF4-FFF2-40B4-BE49-F238E27FC236}">
                <a16:creationId xmlns:a16="http://schemas.microsoft.com/office/drawing/2014/main" id="{E6350CFB-8626-41A6-867F-FF7F36D72F63}"/>
              </a:ext>
            </a:extLst>
          </p:cNvPr>
          <p:cNvSpPr/>
          <p:nvPr/>
        </p:nvSpPr>
        <p:spPr>
          <a:xfrm>
            <a:off x="5451842" y="5505789"/>
            <a:ext cx="1323125" cy="828392"/>
          </a:xfrm>
          <a:prstGeom prst="cloud">
            <a:avLst/>
          </a:prstGeom>
          <a:solidFill>
            <a:schemeClr val="accent6">
              <a:lumMod val="75000"/>
            </a:schemeClr>
          </a:solidFill>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sp>
        <p:nvSpPr>
          <p:cNvPr id="17" name="Rectangle: Top Corners Snipped 16">
            <a:extLst>
              <a:ext uri="{FF2B5EF4-FFF2-40B4-BE49-F238E27FC236}">
                <a16:creationId xmlns:a16="http://schemas.microsoft.com/office/drawing/2014/main" id="{DB258D4B-76B1-4DCE-868F-8041879D6AFA}"/>
              </a:ext>
            </a:extLst>
          </p:cNvPr>
          <p:cNvSpPr/>
          <p:nvPr/>
        </p:nvSpPr>
        <p:spPr>
          <a:xfrm>
            <a:off x="12701" y="47145"/>
            <a:ext cx="4560275" cy="643636"/>
          </a:xfrm>
          <a:prstGeom prst="snip2SameRect">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lumMod val="95000"/>
                    <a:lumOff val="5000"/>
                  </a:schemeClr>
                </a:solidFill>
              </a:rPr>
              <a:t>User Interface</a:t>
            </a:r>
          </a:p>
        </p:txBody>
      </p:sp>
      <p:pic>
        <p:nvPicPr>
          <p:cNvPr id="4098" name="Picture 2" descr="Android, galaxy, mobile, phone, s6, smart, smartphone icon">
            <a:extLst>
              <a:ext uri="{FF2B5EF4-FFF2-40B4-BE49-F238E27FC236}">
                <a16:creationId xmlns:a16="http://schemas.microsoft.com/office/drawing/2014/main" id="{CC993F20-FE47-401E-9B9B-7D470BD14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8" y="183191"/>
            <a:ext cx="567141" cy="5671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FF3D550-05FD-44EC-9A55-8F8DAF7D3A47}"/>
              </a:ext>
            </a:extLst>
          </p:cNvPr>
          <p:cNvPicPr>
            <a:picLocks noChangeAspect="1"/>
          </p:cNvPicPr>
          <p:nvPr/>
        </p:nvPicPr>
        <p:blipFill>
          <a:blip r:embed="rId4"/>
          <a:stretch>
            <a:fillRect/>
          </a:stretch>
        </p:blipFill>
        <p:spPr>
          <a:xfrm>
            <a:off x="418642" y="26151"/>
            <a:ext cx="1003789" cy="750332"/>
          </a:xfrm>
          <a:prstGeom prst="rect">
            <a:avLst/>
          </a:prstGeom>
        </p:spPr>
      </p:pic>
      <p:sp>
        <p:nvSpPr>
          <p:cNvPr id="19" name="Title 18">
            <a:extLst>
              <a:ext uri="{FF2B5EF4-FFF2-40B4-BE49-F238E27FC236}">
                <a16:creationId xmlns:a16="http://schemas.microsoft.com/office/drawing/2014/main" id="{2B9D37CE-DAAB-4139-A24C-D71F5690030D}"/>
              </a:ext>
            </a:extLst>
          </p:cNvPr>
          <p:cNvSpPr>
            <a:spLocks noGrp="1"/>
          </p:cNvSpPr>
          <p:nvPr>
            <p:ph type="title"/>
          </p:nvPr>
        </p:nvSpPr>
        <p:spPr/>
        <p:txBody>
          <a:bodyPr/>
          <a:lstStyle/>
          <a:p>
            <a:r>
              <a:rPr lang="en-US" dirty="0"/>
              <a:t>Clean </a:t>
            </a:r>
            <a:br>
              <a:rPr lang="en-US" dirty="0"/>
            </a:br>
            <a:r>
              <a:rPr lang="en-US" dirty="0"/>
              <a:t>Architecture</a:t>
            </a:r>
          </a:p>
        </p:txBody>
      </p:sp>
      <p:sp>
        <p:nvSpPr>
          <p:cNvPr id="21" name="Text Placeholder 20">
            <a:extLst>
              <a:ext uri="{FF2B5EF4-FFF2-40B4-BE49-F238E27FC236}">
                <a16:creationId xmlns:a16="http://schemas.microsoft.com/office/drawing/2014/main" id="{FA500843-40AD-4500-9E2A-ACAE49F3668B}"/>
              </a:ext>
            </a:extLst>
          </p:cNvPr>
          <p:cNvSpPr>
            <a:spLocks noGrp="1"/>
          </p:cNvSpPr>
          <p:nvPr>
            <p:ph type="body" sz="quarter" idx="12"/>
          </p:nvPr>
        </p:nvSpPr>
        <p:spPr/>
        <p:txBody>
          <a:bodyPr/>
          <a:lstStyle/>
          <a:p>
            <a:endParaRPr lang="en-US"/>
          </a:p>
        </p:txBody>
      </p:sp>
      <p:pic>
        <p:nvPicPr>
          <p:cNvPr id="4102" name="Picture 6" descr="Testing Icons - Free Download, PNG and SVG">
            <a:extLst>
              <a:ext uri="{FF2B5EF4-FFF2-40B4-BE49-F238E27FC236}">
                <a16:creationId xmlns:a16="http://schemas.microsoft.com/office/drawing/2014/main" id="{749ABC2F-6E6C-48DD-9985-BBB01C0199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70" y="5227369"/>
            <a:ext cx="1521008" cy="1521008"/>
          </a:xfrm>
          <a:prstGeom prst="rect">
            <a:avLst/>
          </a:prstGeom>
          <a:noFill/>
          <a:extLst>
            <a:ext uri="{909E8E84-426E-40DD-AFC4-6F175D3DCCD1}">
              <a14:hiddenFill xmlns:a14="http://schemas.microsoft.com/office/drawing/2010/main">
                <a:solidFill>
                  <a:srgbClr val="FFFFFF"/>
                </a:solidFill>
              </a14:hiddenFill>
            </a:ext>
          </a:extLst>
        </p:spPr>
      </p:pic>
      <p:sp>
        <p:nvSpPr>
          <p:cNvPr id="23" name="Teardrop 22">
            <a:extLst>
              <a:ext uri="{FF2B5EF4-FFF2-40B4-BE49-F238E27FC236}">
                <a16:creationId xmlns:a16="http://schemas.microsoft.com/office/drawing/2014/main" id="{A44F1E82-0630-41EE-B438-76B6865758DD}"/>
              </a:ext>
            </a:extLst>
          </p:cNvPr>
          <p:cNvSpPr/>
          <p:nvPr/>
        </p:nvSpPr>
        <p:spPr>
          <a:xfrm>
            <a:off x="6300027" y="4789611"/>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cxnSp>
        <p:nvCxnSpPr>
          <p:cNvPr id="28" name="Straight Connector 27">
            <a:extLst>
              <a:ext uri="{FF2B5EF4-FFF2-40B4-BE49-F238E27FC236}">
                <a16:creationId xmlns:a16="http://schemas.microsoft.com/office/drawing/2014/main" id="{22E40298-CA3F-4098-8C09-667A270A223A}"/>
              </a:ext>
            </a:extLst>
          </p:cNvPr>
          <p:cNvCxnSpPr/>
          <p:nvPr/>
        </p:nvCxnSpPr>
        <p:spPr>
          <a:xfrm flipV="1">
            <a:off x="6033267" y="2814320"/>
            <a:ext cx="741700" cy="2235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E1C798-696D-4ABC-9BCA-B8109D49B921}"/>
              </a:ext>
            </a:extLst>
          </p:cNvPr>
          <p:cNvCxnSpPr>
            <a:cxnSpLocks/>
          </p:cNvCxnSpPr>
          <p:nvPr/>
        </p:nvCxnSpPr>
        <p:spPr>
          <a:xfrm>
            <a:off x="790500" y="2906127"/>
            <a:ext cx="626553" cy="2790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772B29-D77D-4E84-A846-05C27BBACE60}"/>
              </a:ext>
            </a:extLst>
          </p:cNvPr>
          <p:cNvCxnSpPr>
            <a:cxnSpLocks/>
          </p:cNvCxnSpPr>
          <p:nvPr/>
        </p:nvCxnSpPr>
        <p:spPr>
          <a:xfrm flipV="1">
            <a:off x="3299582" y="5759122"/>
            <a:ext cx="61938" cy="71398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666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24103-E52E-4A48-AE53-00E258B23490}"/>
              </a:ext>
            </a:extLst>
          </p:cNvPr>
          <p:cNvPicPr>
            <a:picLocks noChangeAspect="1"/>
          </p:cNvPicPr>
          <p:nvPr/>
        </p:nvPicPr>
        <p:blipFill>
          <a:blip r:embed="rId3"/>
          <a:stretch>
            <a:fillRect/>
          </a:stretch>
        </p:blipFill>
        <p:spPr>
          <a:xfrm>
            <a:off x="0" y="0"/>
            <a:ext cx="12341086" cy="6386512"/>
          </a:xfrm>
          <a:prstGeom prst="rect">
            <a:avLst/>
          </a:prstGeom>
        </p:spPr>
      </p:pic>
      <p:sp>
        <p:nvSpPr>
          <p:cNvPr id="4" name="Rectangle 3">
            <a:extLst>
              <a:ext uri="{FF2B5EF4-FFF2-40B4-BE49-F238E27FC236}">
                <a16:creationId xmlns:a16="http://schemas.microsoft.com/office/drawing/2014/main" id="{91418AF4-0359-427F-9D87-1FC215B5CCE1}"/>
              </a:ext>
            </a:extLst>
          </p:cNvPr>
          <p:cNvSpPr/>
          <p:nvPr/>
        </p:nvSpPr>
        <p:spPr bwMode="auto">
          <a:xfrm>
            <a:off x="-195943" y="0"/>
            <a:ext cx="6433457" cy="14586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70C37B19-28EA-4E36-82C6-DA5D497B15D4}"/>
              </a:ext>
            </a:extLst>
          </p:cNvPr>
          <p:cNvSpPr>
            <a:spLocks noGrp="1"/>
          </p:cNvSpPr>
          <p:nvPr>
            <p:ph sz="quarter" idx="4294967295"/>
          </p:nvPr>
        </p:nvSpPr>
        <p:spPr>
          <a:xfrm>
            <a:off x="754063" y="695324"/>
            <a:ext cx="10677365" cy="520326"/>
          </a:xfrm>
          <a:prstGeom prst="rect">
            <a:avLst/>
          </a:prstGeom>
        </p:spPr>
        <p:txBody>
          <a:bodyPr/>
          <a:lstStyle/>
          <a:p>
            <a:endParaRPr lang="en-US"/>
          </a:p>
        </p:txBody>
      </p:sp>
      <p:sp>
        <p:nvSpPr>
          <p:cNvPr id="2" name="Title 1">
            <a:extLst>
              <a:ext uri="{FF2B5EF4-FFF2-40B4-BE49-F238E27FC236}">
                <a16:creationId xmlns:a16="http://schemas.microsoft.com/office/drawing/2014/main" id="{6B86D252-8C25-4C27-9FF8-E9396C274F9E}"/>
              </a:ext>
            </a:extLst>
          </p:cNvPr>
          <p:cNvSpPr>
            <a:spLocks noGrp="1"/>
          </p:cNvSpPr>
          <p:nvPr>
            <p:ph type="title"/>
          </p:nvPr>
        </p:nvSpPr>
        <p:spPr>
          <a:xfrm>
            <a:off x="0" y="0"/>
            <a:ext cx="0" cy="0"/>
          </a:xfrm>
        </p:spPr>
        <p:txBody>
          <a:bodyPr/>
          <a:lstStyle/>
          <a:p>
            <a:r>
              <a:rPr lang="pl-PL" dirty="0" err="1"/>
              <a:t>Clean</a:t>
            </a:r>
            <a:r>
              <a:rPr lang="pl-PL" dirty="0"/>
              <a:t> Architecture</a:t>
            </a:r>
            <a:endParaRPr lang="en-US" dirty="0"/>
          </a:p>
        </p:txBody>
      </p:sp>
    </p:spTree>
    <p:extLst>
      <p:ext uri="{BB962C8B-B14F-4D97-AF65-F5344CB8AC3E}">
        <p14:creationId xmlns:p14="http://schemas.microsoft.com/office/powerpoint/2010/main" val="1752360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D30FA-BDAF-4FBE-91EB-C4B5C6915EFC}"/>
              </a:ext>
            </a:extLst>
          </p:cNvPr>
          <p:cNvPicPr>
            <a:picLocks noChangeAspect="1"/>
          </p:cNvPicPr>
          <p:nvPr/>
        </p:nvPicPr>
        <p:blipFill>
          <a:blip r:embed="rId2"/>
          <a:stretch>
            <a:fillRect/>
          </a:stretch>
        </p:blipFill>
        <p:spPr>
          <a:xfrm>
            <a:off x="0" y="508504"/>
            <a:ext cx="8187508" cy="6349496"/>
          </a:xfrm>
          <a:prstGeom prst="rect">
            <a:avLst/>
          </a:prstGeom>
        </p:spPr>
      </p:pic>
      <p:sp>
        <p:nvSpPr>
          <p:cNvPr id="6" name="Content Placeholder 5">
            <a:extLst>
              <a:ext uri="{FF2B5EF4-FFF2-40B4-BE49-F238E27FC236}">
                <a16:creationId xmlns:a16="http://schemas.microsoft.com/office/drawing/2014/main" id="{4E864B51-24B0-4746-9AB7-E338E67EF19C}"/>
              </a:ext>
            </a:extLst>
          </p:cNvPr>
          <p:cNvSpPr>
            <a:spLocks noGrp="1"/>
          </p:cNvSpPr>
          <p:nvPr>
            <p:ph sz="quarter" idx="4294967295"/>
          </p:nvPr>
        </p:nvSpPr>
        <p:spPr>
          <a:xfrm>
            <a:off x="754063" y="418228"/>
            <a:ext cx="10677365" cy="520326"/>
          </a:xfrm>
        </p:spPr>
        <p:txBody>
          <a:bodyPr/>
          <a:lstStyle/>
          <a:p>
            <a:r>
              <a:rPr lang="pl-PL" dirty="0"/>
              <a:t>Modern </a:t>
            </a:r>
            <a:r>
              <a:rPr lang="pl-PL" dirty="0" err="1"/>
              <a:t>Four-Layer</a:t>
            </a:r>
            <a:r>
              <a:rPr lang="pl-PL" dirty="0"/>
              <a:t> Architecture</a:t>
            </a:r>
            <a:endParaRPr lang="en-US" dirty="0"/>
          </a:p>
        </p:txBody>
      </p:sp>
      <p:pic>
        <p:nvPicPr>
          <p:cNvPr id="5" name="Picture 4">
            <a:extLst>
              <a:ext uri="{FF2B5EF4-FFF2-40B4-BE49-F238E27FC236}">
                <a16:creationId xmlns:a16="http://schemas.microsoft.com/office/drawing/2014/main" id="{6A410ED9-2753-4F47-902D-A3376804FCF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221" b="99678" l="47917" r="99500">
                        <a14:foregroundMark x1="71500" y1="12560" x2="66667" y2="18196"/>
                        <a14:foregroundMark x1="66667" y1="18196" x2="63250" y2="29469"/>
                        <a14:foregroundMark x1="63250" y1="29469" x2="54167" y2="47665"/>
                        <a14:foregroundMark x1="54167" y1="47665" x2="52667" y2="58454"/>
                        <a14:foregroundMark x1="52667" y1="58454" x2="64667" y2="87118"/>
                        <a14:foregroundMark x1="64667" y1="87118" x2="84500" y2="82448"/>
                        <a14:foregroundMark x1="84500" y1="82448" x2="90000" y2="76651"/>
                        <a14:foregroundMark x1="90000" y1="76651" x2="95083" y2="66989"/>
                        <a14:foregroundMark x1="95083" y1="66989" x2="96917" y2="52174"/>
                        <a14:foregroundMark x1="96917" y1="52174" x2="84250" y2="33172"/>
                        <a14:foregroundMark x1="84250" y1="33172" x2="76083" y2="11272"/>
                        <a14:foregroundMark x1="76083" y1="11272" x2="70750" y2="7407"/>
                        <a14:foregroundMark x1="70750" y1="7407" x2="49833" y2="42995"/>
                        <a14:foregroundMark x1="49833" y1="42995" x2="50000" y2="54428"/>
                        <a14:foregroundMark x1="50000" y1="54428" x2="54667" y2="70692"/>
                        <a14:foregroundMark x1="54667" y1="70692" x2="55667" y2="81481"/>
                        <a14:foregroundMark x1="55667" y1="81481" x2="70083" y2="94203"/>
                        <a14:foregroundMark x1="70083" y1="94203" x2="76000" y2="96296"/>
                        <a14:foregroundMark x1="76000" y1="96296" x2="81417" y2="94042"/>
                        <a14:foregroundMark x1="81417" y1="94042" x2="91583" y2="76490"/>
                        <a14:foregroundMark x1="91583" y1="76490" x2="93167" y2="51047"/>
                        <a14:foregroundMark x1="93167" y1="51047" x2="91417" y2="37198"/>
                        <a14:foregroundMark x1="91417" y1="37198" x2="78333" y2="10467"/>
                        <a14:foregroundMark x1="78333" y1="10467" x2="72083" y2="6924"/>
                        <a14:foregroundMark x1="72083" y1="6924" x2="58750" y2="14976"/>
                        <a14:foregroundMark x1="58750" y1="14976" x2="56833" y2="18035"/>
                        <a14:foregroundMark x1="56833" y1="18035" x2="51333" y2="31562"/>
                        <a14:foregroundMark x1="51333" y1="31562" x2="48500" y2="54589"/>
                        <a14:foregroundMark x1="48500" y1="54589" x2="53917" y2="89211"/>
                        <a14:foregroundMark x1="53917" y1="89211" x2="58750" y2="97424"/>
                        <a14:foregroundMark x1="58750" y1="97424" x2="69167" y2="99678"/>
                        <a14:foregroundMark x1="69167" y1="99678" x2="76417" y2="99678"/>
                        <a14:foregroundMark x1="76417" y1="99678" x2="76917" y2="99356"/>
                        <a14:foregroundMark x1="62917" y1="12560" x2="56917" y2="15137"/>
                        <a14:foregroundMark x1="56917" y1="15137" x2="51500" y2="21256"/>
                        <a14:foregroundMark x1="51500" y1="21256" x2="48417" y2="32689"/>
                        <a14:foregroundMark x1="48417" y1="32689" x2="47083" y2="46216"/>
                        <a14:foregroundMark x1="47083" y1="46216" x2="47917" y2="57488"/>
                        <a14:foregroundMark x1="47917" y1="57488" x2="54500" y2="75362"/>
                        <a14:foregroundMark x1="54500" y1="75362" x2="57583" y2="78905"/>
                        <a14:foregroundMark x1="95000" y1="38808" x2="95000" y2="38808"/>
                        <a14:foregroundMark x1="95000" y1="38808" x2="98167" y2="49275"/>
                        <a14:foregroundMark x1="98167" y1="49275" x2="99500" y2="60870"/>
                        <a14:foregroundMark x1="99500" y1="60870" x2="94417" y2="63446"/>
                        <a14:foregroundMark x1="57417" y1="18680" x2="74417" y2="3865"/>
                        <a14:foregroundMark x1="74417" y1="3865" x2="80000" y2="6280"/>
                        <a14:foregroundMark x1="80000" y1="6280" x2="84250" y2="13366"/>
                        <a14:foregroundMark x1="84250" y1="13366" x2="89833" y2="16264"/>
                        <a14:foregroundMark x1="89833" y1="16264" x2="85250" y2="10306"/>
                        <a14:foregroundMark x1="85250" y1="10306" x2="67583" y2="3221"/>
                        <a14:foregroundMark x1="67583" y1="3221" x2="61833" y2="8374"/>
                        <a14:foregroundMark x1="61833" y1="8374" x2="59333" y2="19646"/>
                        <a14:foregroundMark x1="59333" y1="19646" x2="61333" y2="24316"/>
                      </a14:backgroundRemoval>
                    </a14:imgEffect>
                  </a14:imgLayer>
                </a14:imgProps>
              </a:ext>
            </a:extLst>
          </a:blip>
          <a:srcRect l="48226"/>
          <a:stretch/>
        </p:blipFill>
        <p:spPr>
          <a:xfrm>
            <a:off x="7551933" y="1408169"/>
            <a:ext cx="4640067" cy="4637923"/>
          </a:xfrm>
          <a:prstGeom prst="rect">
            <a:avLst/>
          </a:prstGeom>
        </p:spPr>
      </p:pic>
    </p:spTree>
    <p:extLst>
      <p:ext uri="{BB962C8B-B14F-4D97-AF65-F5344CB8AC3E}">
        <p14:creationId xmlns:p14="http://schemas.microsoft.com/office/powerpoint/2010/main" val="410494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8DD50A-F894-4758-9135-4D5A86FEB9A1}"/>
              </a:ext>
            </a:extLst>
          </p:cNvPr>
          <p:cNvSpPr>
            <a:spLocks noGrp="1"/>
          </p:cNvSpPr>
          <p:nvPr>
            <p:ph sz="quarter" idx="4294967295"/>
          </p:nvPr>
        </p:nvSpPr>
        <p:spPr>
          <a:xfrm>
            <a:off x="754063" y="418228"/>
            <a:ext cx="10677365" cy="520326"/>
          </a:xfrm>
          <a:prstGeom prst="rect">
            <a:avLst/>
          </a:prstGeom>
        </p:spPr>
        <p:txBody>
          <a:bodyPr/>
          <a:lstStyle/>
          <a:p>
            <a:r>
              <a:rPr lang="en-US" dirty="0"/>
              <a:t>Key Points in Clean Architecture</a:t>
            </a:r>
          </a:p>
        </p:txBody>
      </p:sp>
      <p:pic>
        <p:nvPicPr>
          <p:cNvPr id="3" name="Picture 2">
            <a:extLst>
              <a:ext uri="{FF2B5EF4-FFF2-40B4-BE49-F238E27FC236}">
                <a16:creationId xmlns:a16="http://schemas.microsoft.com/office/drawing/2014/main" id="{32A26E20-B233-4620-98B4-60B08CAA7EBA}"/>
              </a:ext>
            </a:extLst>
          </p:cNvPr>
          <p:cNvPicPr>
            <a:picLocks noChangeAspect="1"/>
          </p:cNvPicPr>
          <p:nvPr/>
        </p:nvPicPr>
        <p:blipFill rotWithShape="1">
          <a:blip r:embed="rId2"/>
          <a:srcRect t="23818"/>
          <a:stretch/>
        </p:blipFill>
        <p:spPr>
          <a:xfrm>
            <a:off x="0" y="2286000"/>
            <a:ext cx="12951578" cy="4572000"/>
          </a:xfrm>
          <a:prstGeom prst="rect">
            <a:avLst/>
          </a:prstGeom>
        </p:spPr>
      </p:pic>
      <p:pic>
        <p:nvPicPr>
          <p:cNvPr id="4" name="Picture 3">
            <a:extLst>
              <a:ext uri="{FF2B5EF4-FFF2-40B4-BE49-F238E27FC236}">
                <a16:creationId xmlns:a16="http://schemas.microsoft.com/office/drawing/2014/main" id="{C034E79F-1671-4232-8108-2530C8BB3FB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221" b="99678" l="47917" r="99500">
                        <a14:foregroundMark x1="71500" y1="12560" x2="66667" y2="18196"/>
                        <a14:foregroundMark x1="66667" y1="18196" x2="63250" y2="29469"/>
                        <a14:foregroundMark x1="63250" y1="29469" x2="54167" y2="47665"/>
                        <a14:foregroundMark x1="54167" y1="47665" x2="52667" y2="58454"/>
                        <a14:foregroundMark x1="52667" y1="58454" x2="64667" y2="87118"/>
                        <a14:foregroundMark x1="64667" y1="87118" x2="84500" y2="82448"/>
                        <a14:foregroundMark x1="84500" y1="82448" x2="90000" y2="76651"/>
                        <a14:foregroundMark x1="90000" y1="76651" x2="95083" y2="66989"/>
                        <a14:foregroundMark x1="95083" y1="66989" x2="96917" y2="52174"/>
                        <a14:foregroundMark x1="96917" y1="52174" x2="84250" y2="33172"/>
                        <a14:foregroundMark x1="84250" y1="33172" x2="76083" y2="11272"/>
                        <a14:foregroundMark x1="76083" y1="11272" x2="70750" y2="7407"/>
                        <a14:foregroundMark x1="70750" y1="7407" x2="49833" y2="42995"/>
                        <a14:foregroundMark x1="49833" y1="42995" x2="50000" y2="54428"/>
                        <a14:foregroundMark x1="50000" y1="54428" x2="54667" y2="70692"/>
                        <a14:foregroundMark x1="54667" y1="70692" x2="55667" y2="81481"/>
                        <a14:foregroundMark x1="55667" y1="81481" x2="70083" y2="94203"/>
                        <a14:foregroundMark x1="70083" y1="94203" x2="76000" y2="96296"/>
                        <a14:foregroundMark x1="76000" y1="96296" x2="81417" y2="94042"/>
                        <a14:foregroundMark x1="81417" y1="94042" x2="91583" y2="76490"/>
                        <a14:foregroundMark x1="91583" y1="76490" x2="93167" y2="51047"/>
                        <a14:foregroundMark x1="93167" y1="51047" x2="91417" y2="37198"/>
                        <a14:foregroundMark x1="91417" y1="37198" x2="78333" y2="10467"/>
                        <a14:foregroundMark x1="78333" y1="10467" x2="72083" y2="6924"/>
                        <a14:foregroundMark x1="72083" y1="6924" x2="58750" y2="14976"/>
                        <a14:foregroundMark x1="58750" y1="14976" x2="56833" y2="18035"/>
                        <a14:foregroundMark x1="56833" y1="18035" x2="51333" y2="31562"/>
                        <a14:foregroundMark x1="51333" y1="31562" x2="48500" y2="54589"/>
                        <a14:foregroundMark x1="48500" y1="54589" x2="53917" y2="89211"/>
                        <a14:foregroundMark x1="53917" y1="89211" x2="58750" y2="97424"/>
                        <a14:foregroundMark x1="58750" y1="97424" x2="69167" y2="99678"/>
                        <a14:foregroundMark x1="69167" y1="99678" x2="76417" y2="99678"/>
                        <a14:foregroundMark x1="76417" y1="99678" x2="76917" y2="99356"/>
                        <a14:foregroundMark x1="62917" y1="12560" x2="56917" y2="15137"/>
                        <a14:foregroundMark x1="56917" y1="15137" x2="51500" y2="21256"/>
                        <a14:foregroundMark x1="51500" y1="21256" x2="48417" y2="32689"/>
                        <a14:foregroundMark x1="48417" y1="32689" x2="47083" y2="46216"/>
                        <a14:foregroundMark x1="47083" y1="46216" x2="47917" y2="57488"/>
                        <a14:foregroundMark x1="47917" y1="57488" x2="54500" y2="75362"/>
                        <a14:foregroundMark x1="54500" y1="75362" x2="57583" y2="78905"/>
                        <a14:foregroundMark x1="95000" y1="38808" x2="95000" y2="38808"/>
                        <a14:foregroundMark x1="95000" y1="38808" x2="98167" y2="49275"/>
                        <a14:foregroundMark x1="98167" y1="49275" x2="99500" y2="60870"/>
                        <a14:foregroundMark x1="99500" y1="60870" x2="94417" y2="63446"/>
                        <a14:foregroundMark x1="57417" y1="18680" x2="74417" y2="3865"/>
                        <a14:foregroundMark x1="74417" y1="3865" x2="80000" y2="6280"/>
                        <a14:foregroundMark x1="80000" y1="6280" x2="84250" y2="13366"/>
                        <a14:foregroundMark x1="84250" y1="13366" x2="89833" y2="16264"/>
                        <a14:foregroundMark x1="89833" y1="16264" x2="85250" y2="10306"/>
                        <a14:foregroundMark x1="85250" y1="10306" x2="67583" y2="3221"/>
                        <a14:foregroundMark x1="67583" y1="3221" x2="61833" y2="8374"/>
                        <a14:foregroundMark x1="61833" y1="8374" x2="59333" y2="19646"/>
                        <a14:foregroundMark x1="59333" y1="19646" x2="61333" y2="24316"/>
                      </a14:backgroundRemoval>
                    </a14:imgEffect>
                  </a14:imgLayer>
                </a14:imgProps>
              </a:ext>
            </a:extLst>
          </a:blip>
          <a:srcRect l="48226"/>
          <a:stretch/>
        </p:blipFill>
        <p:spPr>
          <a:xfrm>
            <a:off x="9512968" y="0"/>
            <a:ext cx="2679032" cy="2677794"/>
          </a:xfrm>
          <a:prstGeom prst="rect">
            <a:avLst/>
          </a:prstGeom>
        </p:spPr>
      </p:pic>
    </p:spTree>
    <p:extLst>
      <p:ext uri="{BB962C8B-B14F-4D97-AF65-F5344CB8AC3E}">
        <p14:creationId xmlns:p14="http://schemas.microsoft.com/office/powerpoint/2010/main" val="422026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46E2A3-CBC0-4CBD-87F5-3A2CB76D7B85}"/>
              </a:ext>
            </a:extLst>
          </p:cNvPr>
          <p:cNvSpPr>
            <a:spLocks noGrp="1"/>
          </p:cNvSpPr>
          <p:nvPr>
            <p:ph sz="quarter" idx="4294967295"/>
          </p:nvPr>
        </p:nvSpPr>
        <p:spPr>
          <a:xfrm>
            <a:off x="754063" y="418228"/>
            <a:ext cx="10677365" cy="520326"/>
          </a:xfrm>
          <a:prstGeom prst="rect">
            <a:avLst/>
          </a:prstGeom>
        </p:spPr>
        <p:txBody>
          <a:bodyPr/>
          <a:lstStyle/>
          <a:p>
            <a:r>
              <a:rPr lang="pl-PL" dirty="0" err="1"/>
              <a:t>Layer</a:t>
            </a:r>
            <a:r>
              <a:rPr lang="pl-PL" dirty="0"/>
              <a:t> </a:t>
            </a:r>
            <a:r>
              <a:rPr lang="pl-PL" dirty="0" err="1"/>
              <a:t>dependencies</a:t>
            </a:r>
            <a:endParaRPr lang="en-US" dirty="0"/>
          </a:p>
        </p:txBody>
      </p:sp>
      <p:pic>
        <p:nvPicPr>
          <p:cNvPr id="3" name="Picture 2">
            <a:extLst>
              <a:ext uri="{FF2B5EF4-FFF2-40B4-BE49-F238E27FC236}">
                <a16:creationId xmlns:a16="http://schemas.microsoft.com/office/drawing/2014/main" id="{8BC51B54-4B71-4D2B-828E-7AB2D83D8A58}"/>
              </a:ext>
            </a:extLst>
          </p:cNvPr>
          <p:cNvPicPr>
            <a:picLocks noChangeAspect="1"/>
          </p:cNvPicPr>
          <p:nvPr/>
        </p:nvPicPr>
        <p:blipFill>
          <a:blip r:embed="rId2"/>
          <a:stretch>
            <a:fillRect/>
          </a:stretch>
        </p:blipFill>
        <p:spPr>
          <a:xfrm>
            <a:off x="266920" y="1189176"/>
            <a:ext cx="11744325" cy="5572125"/>
          </a:xfrm>
          <a:prstGeom prst="rect">
            <a:avLst/>
          </a:prstGeom>
        </p:spPr>
      </p:pic>
    </p:spTree>
    <p:extLst>
      <p:ext uri="{BB962C8B-B14F-4D97-AF65-F5344CB8AC3E}">
        <p14:creationId xmlns:p14="http://schemas.microsoft.com/office/powerpoint/2010/main" val="2031354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4FC1D3-1F71-49F3-9068-1F3C60EFCDBE}"/>
              </a:ext>
            </a:extLst>
          </p:cNvPr>
          <p:cNvPicPr>
            <a:picLocks noChangeAspect="1"/>
          </p:cNvPicPr>
          <p:nvPr/>
        </p:nvPicPr>
        <p:blipFill>
          <a:blip r:embed="rId2"/>
          <a:stretch>
            <a:fillRect/>
          </a:stretch>
        </p:blipFill>
        <p:spPr>
          <a:xfrm>
            <a:off x="-193444" y="-172955"/>
            <a:ext cx="12385444" cy="6741444"/>
          </a:xfrm>
          <a:prstGeom prst="rect">
            <a:avLst/>
          </a:prstGeom>
        </p:spPr>
      </p:pic>
      <p:sp>
        <p:nvSpPr>
          <p:cNvPr id="4" name="Content Placeholder 3">
            <a:extLst>
              <a:ext uri="{FF2B5EF4-FFF2-40B4-BE49-F238E27FC236}">
                <a16:creationId xmlns:a16="http://schemas.microsoft.com/office/drawing/2014/main" id="{755A5D2A-EA79-48D9-AF5C-29C977B537DB}"/>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174405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470172F-F3D0-4A4F-B8A3-B29402A6420F}"/>
              </a:ext>
            </a:extLst>
          </p:cNvPr>
          <p:cNvSpPr>
            <a:spLocks noGrp="1"/>
          </p:cNvSpPr>
          <p:nvPr>
            <p:ph sz="quarter" idx="4294967295"/>
          </p:nvPr>
        </p:nvSpPr>
        <p:spPr>
          <a:xfrm>
            <a:off x="754063" y="418228"/>
            <a:ext cx="10677365" cy="520326"/>
          </a:xfrm>
          <a:prstGeom prst="rect">
            <a:avLst/>
          </a:prstGeom>
        </p:spPr>
        <p:txBody>
          <a:bodyPr/>
          <a:lstStyle/>
          <a:p>
            <a:r>
              <a:rPr lang="pl-PL" dirty="0" err="1"/>
              <a:t>Domain</a:t>
            </a:r>
            <a:r>
              <a:rPr lang="pl-PL" dirty="0"/>
              <a:t> </a:t>
            </a:r>
            <a:r>
              <a:rPr lang="pl-PL" dirty="0" err="1"/>
              <a:t>Key</a:t>
            </a:r>
            <a:r>
              <a:rPr lang="pl-PL" dirty="0"/>
              <a:t> </a:t>
            </a:r>
            <a:r>
              <a:rPr lang="pl-PL" dirty="0" err="1"/>
              <a:t>Points</a:t>
            </a:r>
            <a:endParaRPr lang="en-US" dirty="0"/>
          </a:p>
        </p:txBody>
      </p:sp>
      <p:pic>
        <p:nvPicPr>
          <p:cNvPr id="3" name="Picture 2">
            <a:extLst>
              <a:ext uri="{FF2B5EF4-FFF2-40B4-BE49-F238E27FC236}">
                <a16:creationId xmlns:a16="http://schemas.microsoft.com/office/drawing/2014/main" id="{A2495C19-E98F-445D-9D2E-63FD3176293B}"/>
              </a:ext>
            </a:extLst>
          </p:cNvPr>
          <p:cNvPicPr>
            <a:picLocks noChangeAspect="1"/>
          </p:cNvPicPr>
          <p:nvPr/>
        </p:nvPicPr>
        <p:blipFill rotWithShape="1">
          <a:blip r:embed="rId2"/>
          <a:srcRect t="18040"/>
          <a:stretch/>
        </p:blipFill>
        <p:spPr>
          <a:xfrm>
            <a:off x="193646" y="2037346"/>
            <a:ext cx="11729114" cy="4820653"/>
          </a:xfrm>
          <a:prstGeom prst="rect">
            <a:avLst/>
          </a:prstGeom>
        </p:spPr>
      </p:pic>
      <p:pic>
        <p:nvPicPr>
          <p:cNvPr id="4" name="Picture 3">
            <a:extLst>
              <a:ext uri="{FF2B5EF4-FFF2-40B4-BE49-F238E27FC236}">
                <a16:creationId xmlns:a16="http://schemas.microsoft.com/office/drawing/2014/main" id="{E6D18091-3064-4673-8CA5-A83530C2DC4B}"/>
              </a:ext>
            </a:extLst>
          </p:cNvPr>
          <p:cNvPicPr>
            <a:picLocks noChangeAspect="1"/>
          </p:cNvPicPr>
          <p:nvPr/>
        </p:nvPicPr>
        <p:blipFill rotWithShape="1">
          <a:blip r:embed="rId3"/>
          <a:srcRect l="46377"/>
          <a:stretch/>
        </p:blipFill>
        <p:spPr>
          <a:xfrm>
            <a:off x="9416716" y="-172955"/>
            <a:ext cx="2775284" cy="2817076"/>
          </a:xfrm>
          <a:prstGeom prst="rect">
            <a:avLst/>
          </a:prstGeom>
        </p:spPr>
      </p:pic>
    </p:spTree>
    <p:extLst>
      <p:ext uri="{BB962C8B-B14F-4D97-AF65-F5344CB8AC3E}">
        <p14:creationId xmlns:p14="http://schemas.microsoft.com/office/powerpoint/2010/main" val="298871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A84E-5E33-499A-BCB4-077CBE81DD98}"/>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2317429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60145-0F8F-4995-98A9-F6CCC3AEF6F7}"/>
              </a:ext>
            </a:extLst>
          </p:cNvPr>
          <p:cNvPicPr>
            <a:picLocks noChangeAspect="1"/>
          </p:cNvPicPr>
          <p:nvPr/>
        </p:nvPicPr>
        <p:blipFill>
          <a:blip r:embed="rId2"/>
          <a:stretch>
            <a:fillRect/>
          </a:stretch>
        </p:blipFill>
        <p:spPr>
          <a:xfrm>
            <a:off x="-137951" y="150590"/>
            <a:ext cx="12329951" cy="6707410"/>
          </a:xfrm>
          <a:prstGeom prst="rect">
            <a:avLst/>
          </a:prstGeom>
        </p:spPr>
      </p:pic>
      <p:sp>
        <p:nvSpPr>
          <p:cNvPr id="4" name="Content Placeholder 3">
            <a:extLst>
              <a:ext uri="{FF2B5EF4-FFF2-40B4-BE49-F238E27FC236}">
                <a16:creationId xmlns:a16="http://schemas.microsoft.com/office/drawing/2014/main" id="{46FDDDE6-47A8-4CF8-9676-A4FE17BB84C1}"/>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2217461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2897B-6433-41DD-B8EF-A5208E87AA97}"/>
              </a:ext>
            </a:extLst>
          </p:cNvPr>
          <p:cNvPicPr>
            <a:picLocks noChangeAspect="1"/>
          </p:cNvPicPr>
          <p:nvPr/>
        </p:nvPicPr>
        <p:blipFill>
          <a:blip r:embed="rId2"/>
          <a:stretch>
            <a:fillRect/>
          </a:stretch>
        </p:blipFill>
        <p:spPr>
          <a:xfrm>
            <a:off x="0" y="340676"/>
            <a:ext cx="12192000" cy="6176647"/>
          </a:xfrm>
          <a:prstGeom prst="rect">
            <a:avLst/>
          </a:prstGeom>
        </p:spPr>
      </p:pic>
      <p:sp>
        <p:nvSpPr>
          <p:cNvPr id="4" name="Content Placeholder 3">
            <a:extLst>
              <a:ext uri="{FF2B5EF4-FFF2-40B4-BE49-F238E27FC236}">
                <a16:creationId xmlns:a16="http://schemas.microsoft.com/office/drawing/2014/main" id="{7D14889C-3751-4290-94B1-F18C0DE2C2EE}"/>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263490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60913-DFBB-4629-96B3-AFF6BA5D5EB9}"/>
              </a:ext>
            </a:extLst>
          </p:cNvPr>
          <p:cNvPicPr>
            <a:picLocks noChangeAspect="1"/>
          </p:cNvPicPr>
          <p:nvPr/>
        </p:nvPicPr>
        <p:blipFill>
          <a:blip r:embed="rId2"/>
          <a:stretch>
            <a:fillRect/>
          </a:stretch>
        </p:blipFill>
        <p:spPr>
          <a:xfrm>
            <a:off x="0" y="449468"/>
            <a:ext cx="12192000" cy="5959064"/>
          </a:xfrm>
          <a:prstGeom prst="rect">
            <a:avLst/>
          </a:prstGeom>
        </p:spPr>
      </p:pic>
      <p:sp>
        <p:nvSpPr>
          <p:cNvPr id="4" name="Content Placeholder 3">
            <a:extLst>
              <a:ext uri="{FF2B5EF4-FFF2-40B4-BE49-F238E27FC236}">
                <a16:creationId xmlns:a16="http://schemas.microsoft.com/office/drawing/2014/main" id="{1493AC78-9DC3-4053-A210-5EACA094944A}"/>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873376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6C90E-E752-433E-BAE0-0303D35E2B31}"/>
              </a:ext>
            </a:extLst>
          </p:cNvPr>
          <p:cNvPicPr>
            <a:picLocks noChangeAspect="1"/>
          </p:cNvPicPr>
          <p:nvPr/>
        </p:nvPicPr>
        <p:blipFill>
          <a:blip r:embed="rId2"/>
          <a:stretch>
            <a:fillRect/>
          </a:stretch>
        </p:blipFill>
        <p:spPr>
          <a:xfrm>
            <a:off x="-1753" y="-15291"/>
            <a:ext cx="12193753" cy="6583780"/>
          </a:xfrm>
          <a:prstGeom prst="rect">
            <a:avLst/>
          </a:prstGeom>
        </p:spPr>
      </p:pic>
      <p:sp>
        <p:nvSpPr>
          <p:cNvPr id="4" name="Content Placeholder 3">
            <a:extLst>
              <a:ext uri="{FF2B5EF4-FFF2-40B4-BE49-F238E27FC236}">
                <a16:creationId xmlns:a16="http://schemas.microsoft.com/office/drawing/2014/main" id="{938C7030-0892-407D-9B7C-3B446B73BF1F}"/>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379416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D247-1922-4ED3-89B2-AC9861513226}"/>
              </a:ext>
            </a:extLst>
          </p:cNvPr>
          <p:cNvSpPr>
            <a:spLocks noGrp="1"/>
          </p:cNvSpPr>
          <p:nvPr>
            <p:ph type="title"/>
          </p:nvPr>
        </p:nvSpPr>
        <p:spPr/>
        <p:txBody>
          <a:bodyPr/>
          <a:lstStyle/>
          <a:p>
            <a:endParaRPr lang="en-US"/>
          </a:p>
        </p:txBody>
      </p:sp>
      <p:pic>
        <p:nvPicPr>
          <p:cNvPr id="7170" name="Picture 2" descr="Pipes and Filter Architecture · A Guide to Software Architecture">
            <a:extLst>
              <a:ext uri="{FF2B5EF4-FFF2-40B4-BE49-F238E27FC236}">
                <a16:creationId xmlns:a16="http://schemas.microsoft.com/office/drawing/2014/main" id="{28E19A3E-B701-4E69-A4F9-C19D8A2EF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2400300"/>
            <a:ext cx="7858125"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7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3157A87-7A44-4CBA-9978-A305A69F679E}"/>
              </a:ext>
            </a:extLst>
          </p:cNvPr>
          <p:cNvSpPr>
            <a:spLocks noGrp="1"/>
          </p:cNvSpPr>
          <p:nvPr>
            <p:ph sz="quarter" idx="4294967295"/>
          </p:nvPr>
        </p:nvSpPr>
        <p:spPr>
          <a:xfrm>
            <a:off x="754063" y="695324"/>
            <a:ext cx="10677365" cy="520326"/>
          </a:xfrm>
          <a:prstGeom prst="rect">
            <a:avLst/>
          </a:prstGeom>
        </p:spPr>
        <p:txBody>
          <a:bodyPr/>
          <a:lstStyle/>
          <a:p>
            <a:endParaRPr lang="en-US"/>
          </a:p>
        </p:txBody>
      </p:sp>
      <p:sp>
        <p:nvSpPr>
          <p:cNvPr id="2" name="Title 1">
            <a:extLst>
              <a:ext uri="{FF2B5EF4-FFF2-40B4-BE49-F238E27FC236}">
                <a16:creationId xmlns:a16="http://schemas.microsoft.com/office/drawing/2014/main" id="{3BB0D9CF-72D6-4CDA-933F-CE0009CC77D9}"/>
              </a:ext>
            </a:extLst>
          </p:cNvPr>
          <p:cNvSpPr>
            <a:spLocks noGrp="1"/>
          </p:cNvSpPr>
          <p:nvPr>
            <p:ph type="title"/>
          </p:nvPr>
        </p:nvSpPr>
        <p:spPr>
          <a:xfrm>
            <a:off x="0" y="0"/>
            <a:ext cx="0" cy="0"/>
          </a:xfrm>
        </p:spPr>
        <p:txBody>
          <a:bodyPr/>
          <a:lstStyle/>
          <a:p>
            <a:r>
              <a:rPr lang="pl-PL" dirty="0"/>
              <a:t>Application </a:t>
            </a:r>
            <a:r>
              <a:rPr lang="pl-PL" dirty="0" err="1"/>
              <a:t>Layer</a:t>
            </a:r>
            <a:endParaRPr lang="en-US" dirty="0"/>
          </a:p>
        </p:txBody>
      </p:sp>
      <p:pic>
        <p:nvPicPr>
          <p:cNvPr id="3" name="Picture 2">
            <a:extLst>
              <a:ext uri="{FF2B5EF4-FFF2-40B4-BE49-F238E27FC236}">
                <a16:creationId xmlns:a16="http://schemas.microsoft.com/office/drawing/2014/main" id="{CF9491C5-FE48-4AF0-9FC0-9097AF5E4B23}"/>
              </a:ext>
            </a:extLst>
          </p:cNvPr>
          <p:cNvPicPr>
            <a:picLocks noChangeAspect="1"/>
          </p:cNvPicPr>
          <p:nvPr/>
        </p:nvPicPr>
        <p:blipFill>
          <a:blip r:embed="rId3"/>
          <a:stretch>
            <a:fillRect/>
          </a:stretch>
        </p:blipFill>
        <p:spPr>
          <a:xfrm>
            <a:off x="-87540" y="1077686"/>
            <a:ext cx="12758512" cy="5632318"/>
          </a:xfrm>
          <a:prstGeom prst="rect">
            <a:avLst/>
          </a:prstGeom>
        </p:spPr>
      </p:pic>
    </p:spTree>
    <p:extLst>
      <p:ext uri="{BB962C8B-B14F-4D97-AF65-F5344CB8AC3E}">
        <p14:creationId xmlns:p14="http://schemas.microsoft.com/office/powerpoint/2010/main" val="3661705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92ABF-9765-41A0-9803-50C1E03AD863}"/>
              </a:ext>
            </a:extLst>
          </p:cNvPr>
          <p:cNvPicPr>
            <a:picLocks noChangeAspect="1"/>
          </p:cNvPicPr>
          <p:nvPr/>
        </p:nvPicPr>
        <p:blipFill>
          <a:blip r:embed="rId2"/>
          <a:stretch>
            <a:fillRect/>
          </a:stretch>
        </p:blipFill>
        <p:spPr>
          <a:xfrm>
            <a:off x="-296953" y="289511"/>
            <a:ext cx="12785906" cy="6278978"/>
          </a:xfrm>
          <a:prstGeom prst="rect">
            <a:avLst/>
          </a:prstGeom>
        </p:spPr>
      </p:pic>
      <p:sp>
        <p:nvSpPr>
          <p:cNvPr id="4" name="Content Placeholder 3">
            <a:extLst>
              <a:ext uri="{FF2B5EF4-FFF2-40B4-BE49-F238E27FC236}">
                <a16:creationId xmlns:a16="http://schemas.microsoft.com/office/drawing/2014/main" id="{27B5517B-F11D-4FB8-A0DC-E7BEFF114211}"/>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289393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D1F42-1573-4F80-8939-0ADC37A7F476}"/>
              </a:ext>
            </a:extLst>
          </p:cNvPr>
          <p:cNvPicPr>
            <a:picLocks noChangeAspect="1"/>
          </p:cNvPicPr>
          <p:nvPr/>
        </p:nvPicPr>
        <p:blipFill>
          <a:blip r:embed="rId2"/>
          <a:stretch>
            <a:fillRect/>
          </a:stretch>
        </p:blipFill>
        <p:spPr>
          <a:xfrm>
            <a:off x="223837" y="342900"/>
            <a:ext cx="11744325" cy="6172200"/>
          </a:xfrm>
          <a:prstGeom prst="rect">
            <a:avLst/>
          </a:prstGeom>
        </p:spPr>
      </p:pic>
      <p:sp>
        <p:nvSpPr>
          <p:cNvPr id="4" name="Content Placeholder 3">
            <a:extLst>
              <a:ext uri="{FF2B5EF4-FFF2-40B4-BE49-F238E27FC236}">
                <a16:creationId xmlns:a16="http://schemas.microsoft.com/office/drawing/2014/main" id="{918554C0-36A3-4D87-B9D6-6DF2D05AF5A7}"/>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88678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70AA7-4F30-4430-840E-35EBCB2B219A}"/>
              </a:ext>
            </a:extLst>
          </p:cNvPr>
          <p:cNvPicPr>
            <a:picLocks noChangeAspect="1"/>
          </p:cNvPicPr>
          <p:nvPr/>
        </p:nvPicPr>
        <p:blipFill>
          <a:blip r:embed="rId2"/>
          <a:stretch>
            <a:fillRect/>
          </a:stretch>
        </p:blipFill>
        <p:spPr>
          <a:xfrm>
            <a:off x="14287" y="352425"/>
            <a:ext cx="12163425" cy="6153150"/>
          </a:xfrm>
          <a:prstGeom prst="rect">
            <a:avLst/>
          </a:prstGeom>
        </p:spPr>
      </p:pic>
      <p:sp>
        <p:nvSpPr>
          <p:cNvPr id="4" name="Content Placeholder 3">
            <a:extLst>
              <a:ext uri="{FF2B5EF4-FFF2-40B4-BE49-F238E27FC236}">
                <a16:creationId xmlns:a16="http://schemas.microsoft.com/office/drawing/2014/main" id="{0747F522-6773-4562-8A8F-23B03200684B}"/>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4151665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53F6F-3B35-4B17-B55A-65E24E9FD25C}"/>
              </a:ext>
            </a:extLst>
          </p:cNvPr>
          <p:cNvPicPr>
            <a:picLocks noChangeAspect="1"/>
          </p:cNvPicPr>
          <p:nvPr/>
        </p:nvPicPr>
        <p:blipFill>
          <a:blip r:embed="rId2"/>
          <a:stretch>
            <a:fillRect/>
          </a:stretch>
        </p:blipFill>
        <p:spPr>
          <a:xfrm>
            <a:off x="0" y="569244"/>
            <a:ext cx="12339559" cy="6288756"/>
          </a:xfrm>
          <a:prstGeom prst="rect">
            <a:avLst/>
          </a:prstGeom>
        </p:spPr>
      </p:pic>
      <p:sp>
        <p:nvSpPr>
          <p:cNvPr id="4" name="Content Placeholder 3">
            <a:extLst>
              <a:ext uri="{FF2B5EF4-FFF2-40B4-BE49-F238E27FC236}">
                <a16:creationId xmlns:a16="http://schemas.microsoft.com/office/drawing/2014/main" id="{EE3E834D-95D4-425E-83A0-34B9997C398F}"/>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74529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4A900F-10F2-4975-820C-C1BA73715B92}"/>
              </a:ext>
            </a:extLst>
          </p:cNvPr>
          <p:cNvSpPr>
            <a:spLocks noGrp="1"/>
          </p:cNvSpPr>
          <p:nvPr>
            <p:ph sz="quarter" idx="12"/>
          </p:nvPr>
        </p:nvSpPr>
        <p:spPr>
          <a:xfrm>
            <a:off x="332509" y="1189176"/>
            <a:ext cx="11471564" cy="4371453"/>
          </a:xfrm>
        </p:spPr>
        <p:txBody>
          <a:bodyPr/>
          <a:lstStyle/>
          <a:p>
            <a:pPr algn="l"/>
            <a:endParaRPr lang="en-US" b="0" i="0" dirty="0">
              <a:solidFill>
                <a:srgbClr val="202122"/>
              </a:solidFill>
              <a:effectLst/>
              <a:latin typeface="Arial" panose="020B0604020202020204" pitchFamily="34" charset="0"/>
            </a:endParaRPr>
          </a:p>
          <a:p>
            <a:pPr algn="l"/>
            <a:r>
              <a:rPr lang="en-US" dirty="0">
                <a:solidFill>
                  <a:srgbClr val="202122"/>
                </a:solidFill>
                <a:latin typeface="Arial" panose="020B0604020202020204" pitchFamily="34" charset="0"/>
              </a:rPr>
              <a:t>	</a:t>
            </a:r>
            <a:r>
              <a:rPr lang="en-US" b="1" i="0" dirty="0">
                <a:solidFill>
                  <a:schemeClr val="tx2">
                    <a:lumMod val="75000"/>
                  </a:schemeClr>
                </a:solidFill>
                <a:effectLst/>
                <a:latin typeface="Arial" panose="020B0604020202020204" pitchFamily="34" charset="0"/>
              </a:rPr>
              <a:t>the fundamental structures </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of a </a:t>
            </a:r>
            <a:r>
              <a:rPr lang="en-US" b="0" i="0" u="none" strike="noStrike" dirty="0">
                <a:solidFill>
                  <a:srgbClr val="0B0080"/>
                </a:solidFill>
                <a:effectLst/>
                <a:latin typeface="Arial" panose="020B0604020202020204" pitchFamily="34" charset="0"/>
                <a:hlinkClick r:id="rId3" tooltip="Software system"/>
              </a:rPr>
              <a:t>software system</a:t>
            </a:r>
            <a:r>
              <a:rPr lang="en-US" b="0" i="0" dirty="0">
                <a:solidFill>
                  <a:srgbClr val="202122"/>
                </a:solidFill>
                <a:effectLst/>
                <a:latin typeface="Arial" panose="020B0604020202020204" pitchFamily="34" charset="0"/>
              </a:rPr>
              <a:t> and 	</a:t>
            </a:r>
            <a:r>
              <a:rPr lang="en-US" b="1" i="0" dirty="0">
                <a:solidFill>
                  <a:schemeClr val="accent3">
                    <a:lumMod val="50000"/>
                  </a:schemeClr>
                </a:solidFill>
                <a:effectLst/>
                <a:latin typeface="Arial" panose="020B0604020202020204" pitchFamily="34" charset="0"/>
              </a:rPr>
              <a:t>the discipline </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of creating such structures and systems. </a:t>
            </a: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Each structure comprises </a:t>
            </a:r>
            <a:r>
              <a:rPr lang="en-US" b="1" i="0" dirty="0">
                <a:solidFill>
                  <a:schemeClr val="accent3">
                    <a:lumMod val="50000"/>
                  </a:schemeClr>
                </a:solidFill>
                <a:effectLst/>
                <a:latin typeface="Arial" panose="020B0604020202020204" pitchFamily="34" charset="0"/>
              </a:rPr>
              <a:t>software elements</a:t>
            </a:r>
            <a:r>
              <a:rPr lang="en-US" b="0" i="0" dirty="0">
                <a:solidFill>
                  <a:srgbClr val="202122"/>
                </a:solidFill>
                <a:effectLst/>
                <a:latin typeface="Arial" panose="020B0604020202020204" pitchFamily="34" charset="0"/>
              </a:rPr>
              <a:t>, </a:t>
            </a:r>
            <a:r>
              <a:rPr lang="en-US" b="1" i="0" dirty="0">
                <a:solidFill>
                  <a:schemeClr val="accent4">
                    <a:lumMod val="75000"/>
                  </a:schemeClr>
                </a:solidFill>
                <a:effectLst/>
                <a:latin typeface="Arial" panose="020B0604020202020204" pitchFamily="34" charset="0"/>
              </a:rPr>
              <a:t>relations </a:t>
            </a:r>
            <a:r>
              <a:rPr lang="en-US" b="0" i="0" dirty="0">
                <a:solidFill>
                  <a:srgbClr val="202122"/>
                </a:solidFill>
                <a:effectLst/>
                <a:latin typeface="Arial" panose="020B0604020202020204" pitchFamily="34" charset="0"/>
              </a:rPr>
              <a:t>among them, and </a:t>
            </a:r>
            <a:r>
              <a:rPr lang="en-US" b="1" i="0" dirty="0">
                <a:solidFill>
                  <a:schemeClr val="bg2">
                    <a:lumMod val="25000"/>
                  </a:schemeClr>
                </a:solidFill>
                <a:effectLst/>
                <a:latin typeface="Arial" panose="020B0604020202020204" pitchFamily="34" charset="0"/>
              </a:rPr>
              <a:t>properties </a:t>
            </a:r>
            <a:r>
              <a:rPr lang="en-US" b="0" i="0" dirty="0">
                <a:solidFill>
                  <a:srgbClr val="202122"/>
                </a:solidFill>
                <a:effectLst/>
                <a:latin typeface="Arial" panose="020B0604020202020204" pitchFamily="34" charset="0"/>
              </a:rPr>
              <a:t>of both elements and relations.</a:t>
            </a:r>
          </a:p>
          <a:p>
            <a:pPr algn="l"/>
            <a:endParaRPr lang="en-US" dirty="0">
              <a:solidFill>
                <a:srgbClr val="202122"/>
              </a:solidFill>
              <a:latin typeface="Arial" panose="020B0604020202020204" pitchFamily="34" charset="0"/>
            </a:endParaRPr>
          </a:p>
          <a:p>
            <a:endParaRPr lang="en-US" dirty="0"/>
          </a:p>
        </p:txBody>
      </p:sp>
      <p:sp>
        <p:nvSpPr>
          <p:cNvPr id="3" name="Title 2">
            <a:extLst>
              <a:ext uri="{FF2B5EF4-FFF2-40B4-BE49-F238E27FC236}">
                <a16:creationId xmlns:a16="http://schemas.microsoft.com/office/drawing/2014/main" id="{29D60E8A-4A77-4D1B-8F35-8C4D917272E8}"/>
              </a:ext>
            </a:extLst>
          </p:cNvPr>
          <p:cNvSpPr>
            <a:spLocks noGrp="1"/>
          </p:cNvSpPr>
          <p:nvPr>
            <p:ph type="title"/>
          </p:nvPr>
        </p:nvSpPr>
        <p:spPr/>
        <p:txBody>
          <a:bodyPr/>
          <a:lstStyle/>
          <a:p>
            <a:r>
              <a:rPr lang="en-US" dirty="0"/>
              <a:t>What is Software architecture?</a:t>
            </a:r>
          </a:p>
        </p:txBody>
      </p:sp>
    </p:spTree>
    <p:extLst>
      <p:ext uri="{BB962C8B-B14F-4D97-AF65-F5344CB8AC3E}">
        <p14:creationId xmlns:p14="http://schemas.microsoft.com/office/powerpoint/2010/main" val="865514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3816B-98F3-4DCD-B760-2198222698CB}"/>
              </a:ext>
            </a:extLst>
          </p:cNvPr>
          <p:cNvPicPr>
            <a:picLocks noChangeAspect="1"/>
          </p:cNvPicPr>
          <p:nvPr/>
        </p:nvPicPr>
        <p:blipFill>
          <a:blip r:embed="rId3"/>
          <a:stretch>
            <a:fillRect/>
          </a:stretch>
        </p:blipFill>
        <p:spPr>
          <a:xfrm>
            <a:off x="2358189" y="-385010"/>
            <a:ext cx="7602100" cy="7503188"/>
          </a:xfrm>
          <a:prstGeom prst="rect">
            <a:avLst/>
          </a:prstGeom>
        </p:spPr>
      </p:pic>
      <p:sp>
        <p:nvSpPr>
          <p:cNvPr id="4" name="Content Placeholder 3">
            <a:extLst>
              <a:ext uri="{FF2B5EF4-FFF2-40B4-BE49-F238E27FC236}">
                <a16:creationId xmlns:a16="http://schemas.microsoft.com/office/drawing/2014/main" id="{EEEA1031-E286-4C42-8029-6D5DE0199C48}"/>
              </a:ext>
            </a:extLst>
          </p:cNvPr>
          <p:cNvSpPr>
            <a:spLocks noGrp="1"/>
          </p:cNvSpPr>
          <p:nvPr>
            <p:ph sz="quarter" idx="4294967295"/>
          </p:nvPr>
        </p:nvSpPr>
        <p:spPr>
          <a:xfrm>
            <a:off x="754063" y="695324"/>
            <a:ext cx="10677365" cy="520326"/>
          </a:xfrm>
          <a:prstGeom prst="rect">
            <a:avLst/>
          </a:prstGeom>
        </p:spPr>
        <p:txBody>
          <a:bodyPr/>
          <a:lstStyle/>
          <a:p>
            <a:endParaRPr lang="en-US"/>
          </a:p>
        </p:txBody>
      </p:sp>
      <p:sp>
        <p:nvSpPr>
          <p:cNvPr id="2" name="Title 1">
            <a:extLst>
              <a:ext uri="{FF2B5EF4-FFF2-40B4-BE49-F238E27FC236}">
                <a16:creationId xmlns:a16="http://schemas.microsoft.com/office/drawing/2014/main" id="{129D5964-06AE-4872-9FC7-7CDC3D3DEA83}"/>
              </a:ext>
            </a:extLst>
          </p:cNvPr>
          <p:cNvSpPr>
            <a:spLocks noGrp="1"/>
          </p:cNvSpPr>
          <p:nvPr>
            <p:ph type="title"/>
          </p:nvPr>
        </p:nvSpPr>
        <p:spPr>
          <a:xfrm>
            <a:off x="0" y="0"/>
            <a:ext cx="0" cy="0"/>
          </a:xfrm>
        </p:spPr>
        <p:txBody>
          <a:bodyPr/>
          <a:lstStyle/>
          <a:p>
            <a:r>
              <a:rPr lang="pl-PL" dirty="0"/>
              <a:t>CQRS Architecture</a:t>
            </a:r>
            <a:endParaRPr lang="en-US" dirty="0"/>
          </a:p>
        </p:txBody>
      </p:sp>
    </p:spTree>
    <p:extLst>
      <p:ext uri="{BB962C8B-B14F-4D97-AF65-F5344CB8AC3E}">
        <p14:creationId xmlns:p14="http://schemas.microsoft.com/office/powerpoint/2010/main" val="4045580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15206-38F7-4129-AAE4-75504673E6D2}"/>
              </a:ext>
            </a:extLst>
          </p:cNvPr>
          <p:cNvPicPr>
            <a:picLocks noChangeAspect="1"/>
          </p:cNvPicPr>
          <p:nvPr/>
        </p:nvPicPr>
        <p:blipFill>
          <a:blip r:embed="rId3"/>
          <a:stretch>
            <a:fillRect/>
          </a:stretch>
        </p:blipFill>
        <p:spPr>
          <a:xfrm>
            <a:off x="-684517" y="0"/>
            <a:ext cx="13710706" cy="6955839"/>
          </a:xfrm>
          <a:prstGeom prst="rect">
            <a:avLst/>
          </a:prstGeom>
        </p:spPr>
      </p:pic>
      <p:sp>
        <p:nvSpPr>
          <p:cNvPr id="4" name="Content Placeholder 3">
            <a:extLst>
              <a:ext uri="{FF2B5EF4-FFF2-40B4-BE49-F238E27FC236}">
                <a16:creationId xmlns:a16="http://schemas.microsoft.com/office/drawing/2014/main" id="{8C3D009C-01A5-4334-9740-11EA6B9EBD1A}"/>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222909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C8CC2-82EA-4AA0-9190-17AB7F147C1C}"/>
              </a:ext>
            </a:extLst>
          </p:cNvPr>
          <p:cNvPicPr>
            <a:picLocks noChangeAspect="1"/>
          </p:cNvPicPr>
          <p:nvPr/>
        </p:nvPicPr>
        <p:blipFill>
          <a:blip r:embed="rId2"/>
          <a:stretch>
            <a:fillRect/>
          </a:stretch>
        </p:blipFill>
        <p:spPr>
          <a:xfrm>
            <a:off x="-399861" y="0"/>
            <a:ext cx="12991722" cy="6858000"/>
          </a:xfrm>
          <a:prstGeom prst="rect">
            <a:avLst/>
          </a:prstGeom>
        </p:spPr>
      </p:pic>
      <p:sp>
        <p:nvSpPr>
          <p:cNvPr id="4" name="Content Placeholder 3">
            <a:extLst>
              <a:ext uri="{FF2B5EF4-FFF2-40B4-BE49-F238E27FC236}">
                <a16:creationId xmlns:a16="http://schemas.microsoft.com/office/drawing/2014/main" id="{FBBA5977-95EA-479A-AC6C-654354FA6DFD}"/>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365994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8C842-C43E-4FF9-9D1B-6BF38FDD280B}"/>
              </a:ext>
            </a:extLst>
          </p:cNvPr>
          <p:cNvSpPr>
            <a:spLocks noGrp="1"/>
          </p:cNvSpPr>
          <p:nvPr>
            <p:ph sz="quarter" idx="4294967295"/>
          </p:nvPr>
        </p:nvSpPr>
        <p:spPr>
          <a:xfrm>
            <a:off x="754063" y="695324"/>
            <a:ext cx="10677365" cy="520326"/>
          </a:xfrm>
          <a:prstGeom prst="rect">
            <a:avLst/>
          </a:prstGeom>
        </p:spPr>
        <p:txBody>
          <a:bodyPr/>
          <a:lstStyle/>
          <a:p>
            <a:endParaRPr lang="en-US"/>
          </a:p>
        </p:txBody>
      </p:sp>
      <p:sp>
        <p:nvSpPr>
          <p:cNvPr id="2" name="Title 1">
            <a:extLst>
              <a:ext uri="{FF2B5EF4-FFF2-40B4-BE49-F238E27FC236}">
                <a16:creationId xmlns:a16="http://schemas.microsoft.com/office/drawing/2014/main" id="{301B8A59-8DFC-4B96-9A77-FE30E7FB5491}"/>
              </a:ext>
            </a:extLst>
          </p:cNvPr>
          <p:cNvSpPr>
            <a:spLocks noGrp="1"/>
          </p:cNvSpPr>
          <p:nvPr>
            <p:ph type="title"/>
          </p:nvPr>
        </p:nvSpPr>
        <p:spPr>
          <a:xfrm>
            <a:off x="0" y="0"/>
            <a:ext cx="0" cy="0"/>
          </a:xfrm>
        </p:spPr>
        <p:txBody>
          <a:bodyPr/>
          <a:lstStyle/>
          <a:p>
            <a:r>
              <a:rPr lang="en-US" dirty="0"/>
              <a:t>Radek </a:t>
            </a:r>
            <a:r>
              <a:rPr lang="en-US" dirty="0" err="1"/>
              <a:t>Maziarka</a:t>
            </a:r>
            <a:endParaRPr lang="en-US" dirty="0"/>
          </a:p>
        </p:txBody>
      </p:sp>
      <p:sp>
        <p:nvSpPr>
          <p:cNvPr id="4" name="TextBox 3">
            <a:extLst>
              <a:ext uri="{FF2B5EF4-FFF2-40B4-BE49-F238E27FC236}">
                <a16:creationId xmlns:a16="http://schemas.microsoft.com/office/drawing/2014/main" id="{3EF2BB2F-157E-46D8-AA34-D291CDF9D92C}"/>
              </a:ext>
            </a:extLst>
          </p:cNvPr>
          <p:cNvSpPr txBox="1"/>
          <p:nvPr/>
        </p:nvSpPr>
        <p:spPr>
          <a:xfrm>
            <a:off x="269240" y="1730225"/>
            <a:ext cx="9704938" cy="1200329"/>
          </a:xfrm>
          <a:prstGeom prst="rect">
            <a:avLst/>
          </a:prstGeom>
          <a:noFill/>
        </p:spPr>
        <p:txBody>
          <a:bodyPr wrap="square">
            <a:spAutoFit/>
          </a:bodyPr>
          <a:lstStyle/>
          <a:p>
            <a:r>
              <a:rPr lang="en-US" sz="3600" dirty="0">
                <a:hlinkClick r:id="rId2"/>
              </a:rPr>
              <a:t>https://radekmaziarka.pl/2017/08/19/cqrs-first-step-split-to-commands-and-queries/</a:t>
            </a:r>
            <a:endParaRPr lang="en-US" sz="3600" dirty="0"/>
          </a:p>
        </p:txBody>
      </p:sp>
    </p:spTree>
    <p:extLst>
      <p:ext uri="{BB962C8B-B14F-4D97-AF65-F5344CB8AC3E}">
        <p14:creationId xmlns:p14="http://schemas.microsoft.com/office/powerpoint/2010/main" val="701199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1CD9D-5DF7-4B1F-BAC7-FFB0CEA066CE}"/>
              </a:ext>
            </a:extLst>
          </p:cNvPr>
          <p:cNvPicPr>
            <a:picLocks noChangeAspect="1"/>
          </p:cNvPicPr>
          <p:nvPr/>
        </p:nvPicPr>
        <p:blipFill>
          <a:blip r:embed="rId3"/>
          <a:stretch>
            <a:fillRect/>
          </a:stretch>
        </p:blipFill>
        <p:spPr>
          <a:xfrm>
            <a:off x="33337" y="442912"/>
            <a:ext cx="12125325" cy="5972175"/>
          </a:xfrm>
          <a:prstGeom prst="rect">
            <a:avLst/>
          </a:prstGeom>
        </p:spPr>
      </p:pic>
      <p:sp>
        <p:nvSpPr>
          <p:cNvPr id="4" name="Content Placeholder 3">
            <a:extLst>
              <a:ext uri="{FF2B5EF4-FFF2-40B4-BE49-F238E27FC236}">
                <a16:creationId xmlns:a16="http://schemas.microsoft.com/office/drawing/2014/main" id="{99C81CEF-2125-492C-BF65-98AC30437CA8}"/>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1091258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EF690-55AF-4A27-8EF4-039EF5FF4E25}"/>
              </a:ext>
            </a:extLst>
          </p:cNvPr>
          <p:cNvSpPr>
            <a:spLocks noGrp="1"/>
          </p:cNvSpPr>
          <p:nvPr>
            <p:ph sz="quarter" idx="4294967295"/>
          </p:nvPr>
        </p:nvSpPr>
        <p:spPr>
          <a:xfrm>
            <a:off x="754063" y="695324"/>
            <a:ext cx="10677365" cy="520326"/>
          </a:xfrm>
          <a:prstGeom prst="rect">
            <a:avLst/>
          </a:prstGeom>
        </p:spPr>
        <p:txBody>
          <a:bodyPr/>
          <a:lstStyle/>
          <a:p>
            <a:endParaRPr lang="en-US"/>
          </a:p>
        </p:txBody>
      </p:sp>
      <p:sp>
        <p:nvSpPr>
          <p:cNvPr id="2" name="Title 1">
            <a:extLst>
              <a:ext uri="{FF2B5EF4-FFF2-40B4-BE49-F238E27FC236}">
                <a16:creationId xmlns:a16="http://schemas.microsoft.com/office/drawing/2014/main" id="{69E68B71-B0CD-4E47-B303-7A9FCDC967D5}"/>
              </a:ext>
            </a:extLst>
          </p:cNvPr>
          <p:cNvSpPr>
            <a:spLocks noGrp="1"/>
          </p:cNvSpPr>
          <p:nvPr>
            <p:ph type="title"/>
          </p:nvPr>
        </p:nvSpPr>
        <p:spPr>
          <a:xfrm>
            <a:off x="0" y="0"/>
            <a:ext cx="0" cy="0"/>
          </a:xfrm>
        </p:spPr>
        <p:txBody>
          <a:bodyPr/>
          <a:lstStyle/>
          <a:p>
            <a:r>
              <a:rPr lang="en-US" dirty="0"/>
              <a:t>Oskar </a:t>
            </a:r>
            <a:r>
              <a:rPr lang="en-US" dirty="0" err="1"/>
              <a:t>Dudycz</a:t>
            </a:r>
            <a:endParaRPr lang="en-US" dirty="0"/>
          </a:p>
        </p:txBody>
      </p:sp>
      <p:sp>
        <p:nvSpPr>
          <p:cNvPr id="4" name="TextBox 3">
            <a:extLst>
              <a:ext uri="{FF2B5EF4-FFF2-40B4-BE49-F238E27FC236}">
                <a16:creationId xmlns:a16="http://schemas.microsoft.com/office/drawing/2014/main" id="{B2FD7837-9EB8-4D50-9999-E8ECB27A08F4}"/>
              </a:ext>
            </a:extLst>
          </p:cNvPr>
          <p:cNvSpPr txBox="1"/>
          <p:nvPr/>
        </p:nvSpPr>
        <p:spPr>
          <a:xfrm>
            <a:off x="269239" y="2221649"/>
            <a:ext cx="11655839" cy="3785652"/>
          </a:xfrm>
          <a:prstGeom prst="rect">
            <a:avLst/>
          </a:prstGeom>
          <a:noFill/>
        </p:spPr>
        <p:txBody>
          <a:bodyPr wrap="square">
            <a:spAutoFit/>
          </a:bodyPr>
          <a:lstStyle/>
          <a:p>
            <a:r>
              <a:rPr lang="en-US" sz="4800" dirty="0">
                <a:hlinkClick r:id="rId2"/>
              </a:rPr>
              <a:t>http://oskar-dudycz.pl/</a:t>
            </a:r>
            <a:endParaRPr lang="en-US" sz="4800" dirty="0"/>
          </a:p>
          <a:p>
            <a:r>
              <a:rPr lang="en-US" sz="4800" dirty="0">
                <a:hlinkClick r:id="rId3"/>
              </a:rPr>
              <a:t>https://www.szkola-event-sourcing.pl/</a:t>
            </a:r>
            <a:endParaRPr lang="pl-PL" sz="4800" dirty="0"/>
          </a:p>
          <a:p>
            <a:r>
              <a:rPr lang="en-US" sz="4800" dirty="0">
                <a:hlinkClick r:id="rId4"/>
              </a:rPr>
              <a:t>https://github.com/oskardudycz/EventSourcing.NetCore</a:t>
            </a:r>
            <a:endParaRPr lang="en-US" sz="4800" dirty="0"/>
          </a:p>
          <a:p>
            <a:r>
              <a:rPr lang="en-US" sz="4800" dirty="0" err="1"/>
              <a:t>DevMentors</a:t>
            </a:r>
            <a:r>
              <a:rPr lang="en-US" sz="4800" dirty="0"/>
              <a:t> </a:t>
            </a:r>
            <a:r>
              <a:rPr lang="en-US" sz="4800" dirty="0" err="1"/>
              <a:t>kurs</a:t>
            </a:r>
            <a:r>
              <a:rPr lang="en-US" sz="4800" dirty="0"/>
              <a:t> w </a:t>
            </a:r>
            <a:r>
              <a:rPr lang="en-US" sz="4800" dirty="0" err="1"/>
              <a:t>przysz</a:t>
            </a:r>
            <a:r>
              <a:rPr lang="pl-PL" sz="4800" dirty="0"/>
              <a:t>ł</a:t>
            </a:r>
            <a:r>
              <a:rPr lang="en-US" sz="4800" dirty="0"/>
              <a:t>o</a:t>
            </a:r>
            <a:r>
              <a:rPr lang="pl-PL" sz="4800" dirty="0"/>
              <a:t>ś</a:t>
            </a:r>
            <a:r>
              <a:rPr lang="en-US" sz="4800" dirty="0"/>
              <a:t>ci</a:t>
            </a:r>
          </a:p>
        </p:txBody>
      </p:sp>
    </p:spTree>
    <p:extLst>
      <p:ext uri="{BB962C8B-B14F-4D97-AF65-F5344CB8AC3E}">
        <p14:creationId xmlns:p14="http://schemas.microsoft.com/office/powerpoint/2010/main" val="4063688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C4FF7-799E-42E9-A3D7-669FC3E5228F}"/>
              </a:ext>
            </a:extLst>
          </p:cNvPr>
          <p:cNvPicPr>
            <a:picLocks noChangeAspect="1"/>
          </p:cNvPicPr>
          <p:nvPr/>
        </p:nvPicPr>
        <p:blipFill>
          <a:blip r:embed="rId3"/>
          <a:stretch>
            <a:fillRect/>
          </a:stretch>
        </p:blipFill>
        <p:spPr>
          <a:xfrm>
            <a:off x="-243417" y="-1"/>
            <a:ext cx="12678835" cy="6858001"/>
          </a:xfrm>
          <a:prstGeom prst="rect">
            <a:avLst/>
          </a:prstGeom>
        </p:spPr>
      </p:pic>
      <p:sp>
        <p:nvSpPr>
          <p:cNvPr id="4" name="Content Placeholder 3">
            <a:extLst>
              <a:ext uri="{FF2B5EF4-FFF2-40B4-BE49-F238E27FC236}">
                <a16:creationId xmlns:a16="http://schemas.microsoft.com/office/drawing/2014/main" id="{488FA160-2158-454D-B1E7-24203F64D5AE}"/>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3479171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319EF0-DDFA-4373-B6B9-947BA497B41B}"/>
              </a:ext>
            </a:extLst>
          </p:cNvPr>
          <p:cNvPicPr>
            <a:picLocks noChangeAspect="1"/>
          </p:cNvPicPr>
          <p:nvPr/>
        </p:nvPicPr>
        <p:blipFill>
          <a:blip r:embed="rId2"/>
          <a:stretch>
            <a:fillRect/>
          </a:stretch>
        </p:blipFill>
        <p:spPr>
          <a:xfrm>
            <a:off x="-40003" y="590549"/>
            <a:ext cx="12272006" cy="6267451"/>
          </a:xfrm>
          <a:prstGeom prst="rect">
            <a:avLst/>
          </a:prstGeom>
        </p:spPr>
      </p:pic>
      <p:pic>
        <p:nvPicPr>
          <p:cNvPr id="3" name="Picture 2">
            <a:extLst>
              <a:ext uri="{FF2B5EF4-FFF2-40B4-BE49-F238E27FC236}">
                <a16:creationId xmlns:a16="http://schemas.microsoft.com/office/drawing/2014/main" id="{6AD1B802-0DAF-4349-96F5-1558E76C5EF3}"/>
              </a:ext>
            </a:extLst>
          </p:cNvPr>
          <p:cNvPicPr>
            <a:picLocks noChangeAspect="1"/>
          </p:cNvPicPr>
          <p:nvPr/>
        </p:nvPicPr>
        <p:blipFill rotWithShape="1">
          <a:blip r:embed="rId3"/>
          <a:srcRect l="45698"/>
          <a:stretch/>
        </p:blipFill>
        <p:spPr>
          <a:xfrm>
            <a:off x="9689432" y="1"/>
            <a:ext cx="2696032" cy="2685518"/>
          </a:xfrm>
          <a:prstGeom prst="rect">
            <a:avLst/>
          </a:prstGeom>
        </p:spPr>
      </p:pic>
      <p:sp>
        <p:nvSpPr>
          <p:cNvPr id="5" name="Content Placeholder 4">
            <a:extLst>
              <a:ext uri="{FF2B5EF4-FFF2-40B4-BE49-F238E27FC236}">
                <a16:creationId xmlns:a16="http://schemas.microsoft.com/office/drawing/2014/main" id="{05ABAF73-2F28-426B-BB56-12FBC5AB73A9}"/>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4015578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E58176-2905-45A1-B44C-D64A887C2EB6}"/>
              </a:ext>
            </a:extLst>
          </p:cNvPr>
          <p:cNvPicPr>
            <a:picLocks noChangeAspect="1"/>
          </p:cNvPicPr>
          <p:nvPr/>
        </p:nvPicPr>
        <p:blipFill>
          <a:blip r:embed="rId2"/>
          <a:stretch>
            <a:fillRect/>
          </a:stretch>
        </p:blipFill>
        <p:spPr>
          <a:xfrm>
            <a:off x="-311944" y="0"/>
            <a:ext cx="13145628" cy="7034450"/>
          </a:xfrm>
          <a:prstGeom prst="rect">
            <a:avLst/>
          </a:prstGeom>
        </p:spPr>
      </p:pic>
      <p:sp>
        <p:nvSpPr>
          <p:cNvPr id="4" name="Content Placeholder 3">
            <a:extLst>
              <a:ext uri="{FF2B5EF4-FFF2-40B4-BE49-F238E27FC236}">
                <a16:creationId xmlns:a16="http://schemas.microsoft.com/office/drawing/2014/main" id="{B56AF031-48F7-4FE0-AAD3-C2841E44EF14}"/>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4109388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6B6A79-79E7-4CDB-844E-6849D027DCAC}"/>
              </a:ext>
            </a:extLst>
          </p:cNvPr>
          <p:cNvPicPr>
            <a:picLocks noChangeAspect="1"/>
          </p:cNvPicPr>
          <p:nvPr/>
        </p:nvPicPr>
        <p:blipFill>
          <a:blip r:embed="rId2"/>
          <a:stretch>
            <a:fillRect/>
          </a:stretch>
        </p:blipFill>
        <p:spPr>
          <a:xfrm>
            <a:off x="0" y="562226"/>
            <a:ext cx="12593920" cy="6448173"/>
          </a:xfrm>
          <a:prstGeom prst="rect">
            <a:avLst/>
          </a:prstGeom>
        </p:spPr>
      </p:pic>
      <p:pic>
        <p:nvPicPr>
          <p:cNvPr id="3" name="Picture 2">
            <a:extLst>
              <a:ext uri="{FF2B5EF4-FFF2-40B4-BE49-F238E27FC236}">
                <a16:creationId xmlns:a16="http://schemas.microsoft.com/office/drawing/2014/main" id="{F83FA1F5-F469-4389-AA26-9B8CBF558496}"/>
              </a:ext>
            </a:extLst>
          </p:cNvPr>
          <p:cNvPicPr>
            <a:picLocks noChangeAspect="1"/>
          </p:cNvPicPr>
          <p:nvPr/>
        </p:nvPicPr>
        <p:blipFill rotWithShape="1">
          <a:blip r:embed="rId3"/>
          <a:srcRect l="47037"/>
          <a:stretch/>
        </p:blipFill>
        <p:spPr>
          <a:xfrm>
            <a:off x="10347158" y="0"/>
            <a:ext cx="1844842" cy="1863967"/>
          </a:xfrm>
          <a:prstGeom prst="rect">
            <a:avLst/>
          </a:prstGeom>
        </p:spPr>
      </p:pic>
      <p:sp>
        <p:nvSpPr>
          <p:cNvPr id="5" name="Content Placeholder 4">
            <a:extLst>
              <a:ext uri="{FF2B5EF4-FFF2-40B4-BE49-F238E27FC236}">
                <a16:creationId xmlns:a16="http://schemas.microsoft.com/office/drawing/2014/main" id="{A7E9C9E9-79F3-40A4-9E53-C06B7D2BF07F}"/>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291658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990D0F-8878-4738-9F2F-376013F31673}"/>
              </a:ext>
            </a:extLst>
          </p:cNvPr>
          <p:cNvSpPr>
            <a:spLocks noGrp="1"/>
          </p:cNvSpPr>
          <p:nvPr>
            <p:ph sz="quarter" idx="12"/>
          </p:nvPr>
        </p:nvSpPr>
        <p:spPr>
          <a:xfrm>
            <a:off x="332509" y="1189176"/>
            <a:ext cx="11471564" cy="3485057"/>
          </a:xfrm>
          <a:prstGeom prst="rect">
            <a:avLst/>
          </a:prstGeom>
        </p:spPr>
        <p:txBody>
          <a:bodyPr/>
          <a:lstStyle/>
          <a:p>
            <a:endParaRPr lang="en-US" sz="3200" dirty="0"/>
          </a:p>
          <a:p>
            <a:r>
              <a:rPr lang="en-US" sz="3200" dirty="0"/>
              <a:t>Context is king</a:t>
            </a:r>
          </a:p>
          <a:p>
            <a:r>
              <a:rPr lang="en-US" sz="3200" dirty="0"/>
              <a:t>All decisions are a tradeoff</a:t>
            </a:r>
          </a:p>
          <a:p>
            <a:r>
              <a:rPr lang="en-US" sz="3200" dirty="0"/>
              <a:t>Align with business goals</a:t>
            </a:r>
          </a:p>
          <a:p>
            <a:r>
              <a:rPr lang="en-US" sz="3200" dirty="0"/>
              <a:t>Use your best judgement</a:t>
            </a:r>
          </a:p>
          <a:p>
            <a:r>
              <a:rPr lang="en-US" dirty="0"/>
              <a:t>Remember about the team</a:t>
            </a:r>
            <a:endParaRPr lang="en-US" sz="3200" dirty="0"/>
          </a:p>
        </p:txBody>
      </p:sp>
      <p:sp>
        <p:nvSpPr>
          <p:cNvPr id="3" name="Title 2">
            <a:extLst>
              <a:ext uri="{FF2B5EF4-FFF2-40B4-BE49-F238E27FC236}">
                <a16:creationId xmlns:a16="http://schemas.microsoft.com/office/drawing/2014/main" id="{22B405F4-36F5-464F-9141-398A5912229D}"/>
              </a:ext>
            </a:extLst>
          </p:cNvPr>
          <p:cNvSpPr>
            <a:spLocks noGrp="1"/>
          </p:cNvSpPr>
          <p:nvPr>
            <p:ph type="title"/>
          </p:nvPr>
        </p:nvSpPr>
        <p:spPr/>
        <p:txBody>
          <a:bodyPr/>
          <a:lstStyle/>
          <a:p>
            <a:r>
              <a:rPr lang="en-US" dirty="0"/>
              <a:t>Decisions, Decisions, Decisions</a:t>
            </a:r>
          </a:p>
        </p:txBody>
      </p:sp>
      <p:pic>
        <p:nvPicPr>
          <p:cNvPr id="5" name="Picture 4">
            <a:extLst>
              <a:ext uri="{FF2B5EF4-FFF2-40B4-BE49-F238E27FC236}">
                <a16:creationId xmlns:a16="http://schemas.microsoft.com/office/drawing/2014/main" id="{3C590FC5-1EE6-4B52-B64E-EA13027DFAE9}"/>
              </a:ext>
            </a:extLst>
          </p:cNvPr>
          <p:cNvPicPr>
            <a:picLocks noChangeAspect="1"/>
          </p:cNvPicPr>
          <p:nvPr/>
        </p:nvPicPr>
        <p:blipFill rotWithShape="1">
          <a:blip r:embed="rId2"/>
          <a:srcRect l="50593" t="12203" r="3611" b="17825"/>
          <a:stretch/>
        </p:blipFill>
        <p:spPr>
          <a:xfrm>
            <a:off x="6441797" y="1189175"/>
            <a:ext cx="5583382" cy="3435928"/>
          </a:xfrm>
          <a:prstGeom prst="rect">
            <a:avLst/>
          </a:prstGeom>
        </p:spPr>
      </p:pic>
    </p:spTree>
    <p:extLst>
      <p:ext uri="{BB962C8B-B14F-4D97-AF65-F5344CB8AC3E}">
        <p14:creationId xmlns:p14="http://schemas.microsoft.com/office/powerpoint/2010/main" val="2658847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5F26AA-4905-409C-BDD1-87497B183440}"/>
              </a:ext>
            </a:extLst>
          </p:cNvPr>
          <p:cNvSpPr>
            <a:spLocks noGrp="1"/>
          </p:cNvSpPr>
          <p:nvPr>
            <p:ph type="title"/>
          </p:nvPr>
        </p:nvSpPr>
        <p:spPr/>
        <p:txBody>
          <a:bodyPr/>
          <a:lstStyle/>
          <a:p>
            <a:r>
              <a:rPr lang="en-US" dirty="0"/>
              <a:t>Functional Cohesion/Organization</a:t>
            </a:r>
          </a:p>
        </p:txBody>
      </p:sp>
      <p:pic>
        <p:nvPicPr>
          <p:cNvPr id="3" name="Picture 2">
            <a:extLst>
              <a:ext uri="{FF2B5EF4-FFF2-40B4-BE49-F238E27FC236}">
                <a16:creationId xmlns:a16="http://schemas.microsoft.com/office/drawing/2014/main" id="{DF3EBA02-8A4F-47BE-9369-A8C911C00A12}"/>
              </a:ext>
            </a:extLst>
          </p:cNvPr>
          <p:cNvPicPr>
            <a:picLocks noChangeAspect="1"/>
          </p:cNvPicPr>
          <p:nvPr/>
        </p:nvPicPr>
        <p:blipFill>
          <a:blip r:embed="rId2"/>
          <a:stretch>
            <a:fillRect/>
          </a:stretch>
        </p:blipFill>
        <p:spPr>
          <a:xfrm>
            <a:off x="269240" y="1528010"/>
            <a:ext cx="11299340" cy="3801979"/>
          </a:xfrm>
          <a:prstGeom prst="rect">
            <a:avLst/>
          </a:prstGeom>
        </p:spPr>
      </p:pic>
    </p:spTree>
    <p:extLst>
      <p:ext uri="{BB962C8B-B14F-4D97-AF65-F5344CB8AC3E}">
        <p14:creationId xmlns:p14="http://schemas.microsoft.com/office/powerpoint/2010/main" val="1796312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4CB6-A007-4645-AE29-82A3A12E0578}"/>
              </a:ext>
            </a:extLst>
          </p:cNvPr>
          <p:cNvSpPr>
            <a:spLocks noGrp="1"/>
          </p:cNvSpPr>
          <p:nvPr>
            <p:ph type="title"/>
          </p:nvPr>
        </p:nvSpPr>
        <p:spPr/>
        <p:txBody>
          <a:bodyPr/>
          <a:lstStyle/>
          <a:p>
            <a:r>
              <a:rPr lang="en-US" dirty="0"/>
              <a:t>New order. Nano-services or serverless</a:t>
            </a:r>
          </a:p>
        </p:txBody>
      </p:sp>
      <p:pic>
        <p:nvPicPr>
          <p:cNvPr id="2050" name="Picture 2" descr="Garozzo's Ristorante on Twitter: &quot;If you want to be filled up and ...">
            <a:extLst>
              <a:ext uri="{FF2B5EF4-FFF2-40B4-BE49-F238E27FC236}">
                <a16:creationId xmlns:a16="http://schemas.microsoft.com/office/drawing/2014/main" id="{33377146-3830-4871-A3AD-FAAEF2C1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522" y="2245886"/>
            <a:ext cx="6909628" cy="461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939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D848-AAB9-4963-94D3-811B84C5219B}"/>
              </a:ext>
            </a:extLst>
          </p:cNvPr>
          <p:cNvSpPr>
            <a:spLocks noGrp="1"/>
          </p:cNvSpPr>
          <p:nvPr>
            <p:ph type="title"/>
          </p:nvPr>
        </p:nvSpPr>
        <p:spPr/>
        <p:txBody>
          <a:bodyPr/>
          <a:lstStyle/>
          <a:p>
            <a:r>
              <a:rPr lang="en-US" dirty="0"/>
              <a:t>Big ball of mud</a:t>
            </a:r>
          </a:p>
        </p:txBody>
      </p:sp>
      <p:sp>
        <p:nvSpPr>
          <p:cNvPr id="3" name="Text Placeholder 2">
            <a:extLst>
              <a:ext uri="{FF2B5EF4-FFF2-40B4-BE49-F238E27FC236}">
                <a16:creationId xmlns:a16="http://schemas.microsoft.com/office/drawing/2014/main" id="{03A86277-72E8-4419-A5B0-C65AB8B030C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5592B2F-512C-4162-8132-BD99E79196DE}"/>
              </a:ext>
            </a:extLst>
          </p:cNvPr>
          <p:cNvSpPr>
            <a:spLocks noGrp="1"/>
          </p:cNvSpPr>
          <p:nvPr>
            <p:ph type="body" sz="quarter" idx="12"/>
          </p:nvPr>
        </p:nvSpPr>
        <p:spPr>
          <a:xfrm>
            <a:off x="317210" y="278188"/>
            <a:ext cx="11471565" cy="794064"/>
          </a:xfrm>
        </p:spPr>
        <p:txBody>
          <a:bodyPr/>
          <a:lstStyle/>
          <a:p>
            <a:endParaRPr lang="en-US" dirty="0"/>
          </a:p>
        </p:txBody>
      </p:sp>
      <p:pic>
        <p:nvPicPr>
          <p:cNvPr id="1026" name="Picture 2" descr="Why using Microservices or Monolith can be just a detail?">
            <a:extLst>
              <a:ext uri="{FF2B5EF4-FFF2-40B4-BE49-F238E27FC236}">
                <a16:creationId xmlns:a16="http://schemas.microsoft.com/office/drawing/2014/main" id="{953C393F-33E9-4ED3-B526-5A9AA57E773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55848" y="1114425"/>
            <a:ext cx="4848225"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77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CCA19-57E9-49F8-BEA8-068756A1CD6F}"/>
              </a:ext>
            </a:extLst>
          </p:cNvPr>
          <p:cNvPicPr>
            <a:picLocks noChangeAspect="1"/>
          </p:cNvPicPr>
          <p:nvPr/>
        </p:nvPicPr>
        <p:blipFill>
          <a:blip r:embed="rId2"/>
          <a:stretch>
            <a:fillRect/>
          </a:stretch>
        </p:blipFill>
        <p:spPr>
          <a:xfrm>
            <a:off x="442912" y="652462"/>
            <a:ext cx="11306175" cy="5553075"/>
          </a:xfrm>
          <a:prstGeom prst="rect">
            <a:avLst/>
          </a:prstGeom>
        </p:spPr>
      </p:pic>
      <p:sp>
        <p:nvSpPr>
          <p:cNvPr id="4" name="Content Placeholder 3">
            <a:extLst>
              <a:ext uri="{FF2B5EF4-FFF2-40B4-BE49-F238E27FC236}">
                <a16:creationId xmlns:a16="http://schemas.microsoft.com/office/drawing/2014/main" id="{CB1ED3A5-2648-47FD-BAD0-B3D67EFFAD21}"/>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3004948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E76F0-9C41-4443-B1EB-A6C3B6B5BD73}"/>
              </a:ext>
            </a:extLst>
          </p:cNvPr>
          <p:cNvPicPr>
            <a:picLocks noChangeAspect="1"/>
          </p:cNvPicPr>
          <p:nvPr/>
        </p:nvPicPr>
        <p:blipFill>
          <a:blip r:embed="rId2"/>
          <a:stretch>
            <a:fillRect/>
          </a:stretch>
        </p:blipFill>
        <p:spPr>
          <a:xfrm>
            <a:off x="457200" y="1252537"/>
            <a:ext cx="11277600" cy="4352925"/>
          </a:xfrm>
          <a:prstGeom prst="rect">
            <a:avLst/>
          </a:prstGeom>
        </p:spPr>
      </p:pic>
      <p:sp>
        <p:nvSpPr>
          <p:cNvPr id="4" name="Content Placeholder 3">
            <a:extLst>
              <a:ext uri="{FF2B5EF4-FFF2-40B4-BE49-F238E27FC236}">
                <a16:creationId xmlns:a16="http://schemas.microsoft.com/office/drawing/2014/main" id="{29391B65-8837-40FB-829E-C885568C378F}"/>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2690982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0E6A0-CF50-42E6-9DFD-C69AB011429F}"/>
              </a:ext>
            </a:extLst>
          </p:cNvPr>
          <p:cNvPicPr>
            <a:picLocks noChangeAspect="1"/>
          </p:cNvPicPr>
          <p:nvPr/>
        </p:nvPicPr>
        <p:blipFill>
          <a:blip r:embed="rId2"/>
          <a:stretch>
            <a:fillRect/>
          </a:stretch>
        </p:blipFill>
        <p:spPr>
          <a:xfrm>
            <a:off x="0" y="494238"/>
            <a:ext cx="12192000" cy="5869523"/>
          </a:xfrm>
          <a:prstGeom prst="rect">
            <a:avLst/>
          </a:prstGeom>
        </p:spPr>
      </p:pic>
      <p:sp>
        <p:nvSpPr>
          <p:cNvPr id="4" name="Content Placeholder 3">
            <a:extLst>
              <a:ext uri="{FF2B5EF4-FFF2-40B4-BE49-F238E27FC236}">
                <a16:creationId xmlns:a16="http://schemas.microsoft.com/office/drawing/2014/main" id="{B1330257-31A9-4BCF-B0C1-B71DED2C886A}"/>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32576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046BB7-028C-493A-BF0C-CBBD6F9CF5CE}"/>
              </a:ext>
            </a:extLst>
          </p:cNvPr>
          <p:cNvSpPr>
            <a:spLocks noGrp="1"/>
          </p:cNvSpPr>
          <p:nvPr>
            <p:ph sz="quarter" idx="4294967295"/>
          </p:nvPr>
        </p:nvSpPr>
        <p:spPr>
          <a:xfrm>
            <a:off x="754063" y="695324"/>
            <a:ext cx="10677365" cy="520326"/>
          </a:xfrm>
          <a:prstGeom prst="rect">
            <a:avLst/>
          </a:prstGeom>
        </p:spPr>
        <p:txBody>
          <a:bodyPr/>
          <a:lstStyle/>
          <a:p>
            <a:endParaRPr lang="en-US"/>
          </a:p>
        </p:txBody>
      </p:sp>
      <p:sp>
        <p:nvSpPr>
          <p:cNvPr id="2" name="Title 1">
            <a:extLst>
              <a:ext uri="{FF2B5EF4-FFF2-40B4-BE49-F238E27FC236}">
                <a16:creationId xmlns:a16="http://schemas.microsoft.com/office/drawing/2014/main" id="{A58DDB20-A3B9-48E6-B3B9-0C9C36A7FF8B}"/>
              </a:ext>
            </a:extLst>
          </p:cNvPr>
          <p:cNvSpPr>
            <a:spLocks noGrp="1"/>
          </p:cNvSpPr>
          <p:nvPr>
            <p:ph type="title"/>
          </p:nvPr>
        </p:nvSpPr>
        <p:spPr>
          <a:xfrm>
            <a:off x="0" y="0"/>
            <a:ext cx="0" cy="0"/>
          </a:xfrm>
        </p:spPr>
        <p:txBody>
          <a:bodyPr/>
          <a:lstStyle/>
          <a:p>
            <a:r>
              <a:rPr lang="pl-PL" dirty="0"/>
              <a:t>Modular </a:t>
            </a:r>
            <a:r>
              <a:rPr lang="pl-PL" dirty="0" err="1"/>
              <a:t>monolith</a:t>
            </a:r>
            <a:endParaRPr lang="en-US" dirty="0"/>
          </a:p>
        </p:txBody>
      </p:sp>
      <p:sp>
        <p:nvSpPr>
          <p:cNvPr id="4" name="TextBox 3">
            <a:extLst>
              <a:ext uri="{FF2B5EF4-FFF2-40B4-BE49-F238E27FC236}">
                <a16:creationId xmlns:a16="http://schemas.microsoft.com/office/drawing/2014/main" id="{81C06477-885C-43F0-B238-4C68CF16D38A}"/>
              </a:ext>
            </a:extLst>
          </p:cNvPr>
          <p:cNvSpPr txBox="1"/>
          <p:nvPr/>
        </p:nvSpPr>
        <p:spPr>
          <a:xfrm>
            <a:off x="172987" y="2109355"/>
            <a:ext cx="12323813" cy="3477875"/>
          </a:xfrm>
          <a:prstGeom prst="rect">
            <a:avLst/>
          </a:prstGeom>
          <a:noFill/>
        </p:spPr>
        <p:txBody>
          <a:bodyPr wrap="square">
            <a:spAutoFit/>
          </a:bodyPr>
          <a:lstStyle/>
          <a:p>
            <a:r>
              <a:rPr lang="en-US" sz="4400" dirty="0">
                <a:hlinkClick r:id="rId2"/>
              </a:rPr>
              <a:t>https://www.youtube.com/watch?v=jsT2ciyaS7Q</a:t>
            </a:r>
            <a:endParaRPr lang="pl-PL" sz="4400" dirty="0"/>
          </a:p>
          <a:p>
            <a:endParaRPr lang="pl-PL" sz="4400" dirty="0"/>
          </a:p>
          <a:p>
            <a:r>
              <a:rPr lang="pl-PL" sz="4400" dirty="0"/>
              <a:t>Kamil Grzybek</a:t>
            </a:r>
          </a:p>
          <a:p>
            <a:r>
              <a:rPr lang="en-US" sz="4400" dirty="0">
                <a:hlinkClick r:id="rId3"/>
              </a:rPr>
              <a:t>https://github.com/kgrzybek/modular-monolith-with-ddd</a:t>
            </a:r>
            <a:endParaRPr lang="en-US" sz="4400" dirty="0"/>
          </a:p>
        </p:txBody>
      </p:sp>
    </p:spTree>
    <p:extLst>
      <p:ext uri="{BB962C8B-B14F-4D97-AF65-F5344CB8AC3E}">
        <p14:creationId xmlns:p14="http://schemas.microsoft.com/office/powerpoint/2010/main" val="4228607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C27B6-C7AB-4A8B-BD49-C9628AF9CA33}"/>
              </a:ext>
            </a:extLst>
          </p:cNvPr>
          <p:cNvPicPr>
            <a:picLocks noChangeAspect="1"/>
          </p:cNvPicPr>
          <p:nvPr/>
        </p:nvPicPr>
        <p:blipFill>
          <a:blip r:embed="rId2"/>
          <a:stretch>
            <a:fillRect/>
          </a:stretch>
        </p:blipFill>
        <p:spPr>
          <a:xfrm>
            <a:off x="-49328" y="185058"/>
            <a:ext cx="12290656" cy="6276294"/>
          </a:xfrm>
          <a:prstGeom prst="rect">
            <a:avLst/>
          </a:prstGeom>
        </p:spPr>
      </p:pic>
      <p:sp>
        <p:nvSpPr>
          <p:cNvPr id="4" name="Content Placeholder 3">
            <a:extLst>
              <a:ext uri="{FF2B5EF4-FFF2-40B4-BE49-F238E27FC236}">
                <a16:creationId xmlns:a16="http://schemas.microsoft.com/office/drawing/2014/main" id="{983188AA-5E1D-4466-9242-7F6CAD9FF68C}"/>
              </a:ext>
            </a:extLst>
          </p:cNvPr>
          <p:cNvSpPr>
            <a:spLocks noGrp="1"/>
          </p:cNvSpPr>
          <p:nvPr>
            <p:ph sz="quarter" idx="4294967295"/>
          </p:nvPr>
        </p:nvSpPr>
        <p:spPr>
          <a:xfrm>
            <a:off x="754063" y="695324"/>
            <a:ext cx="10677365" cy="520326"/>
          </a:xfrm>
          <a:prstGeom prst="rect">
            <a:avLst/>
          </a:prstGeom>
        </p:spPr>
        <p:txBody>
          <a:bodyPr/>
          <a:lstStyle/>
          <a:p>
            <a:endParaRPr lang="en-US"/>
          </a:p>
        </p:txBody>
      </p:sp>
    </p:spTree>
    <p:extLst>
      <p:ext uri="{BB962C8B-B14F-4D97-AF65-F5344CB8AC3E}">
        <p14:creationId xmlns:p14="http://schemas.microsoft.com/office/powerpoint/2010/main" val="78582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12 factor</a:t>
            </a:r>
          </a:p>
        </p:txBody>
      </p:sp>
    </p:spTree>
    <p:extLst>
      <p:ext uri="{BB962C8B-B14F-4D97-AF65-F5344CB8AC3E}">
        <p14:creationId xmlns:p14="http://schemas.microsoft.com/office/powerpoint/2010/main" val="369235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sz="quarter" idx="12"/>
          </p:nvPr>
        </p:nvSpPr>
        <p:spPr/>
        <p:txBody>
          <a:bodyPr/>
          <a:lstStyle/>
          <a:p>
            <a:pPr algn="just">
              <a:spcBef>
                <a:spcPts val="1200"/>
              </a:spcBef>
            </a:pPr>
            <a:r>
              <a:rPr lang="en-US" b="1" i="0" u="none" strike="noStrike" dirty="0">
                <a:solidFill>
                  <a:srgbClr val="000000"/>
                </a:solidFill>
                <a:effectLst/>
                <a:latin typeface="Segoe UI" panose="020B0502040204020203" pitchFamily="34" charset="0"/>
                <a:hlinkClick r:id="rId3"/>
              </a:rPr>
              <a:t>I. Codebase</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One codebase tracked in revision control, many deploys</a:t>
            </a:r>
          </a:p>
          <a:p>
            <a:pPr algn="just">
              <a:spcBef>
                <a:spcPts val="1200"/>
              </a:spcBef>
            </a:pPr>
            <a:r>
              <a:rPr lang="en-US" b="1" i="0" u="none" strike="noStrike" dirty="0">
                <a:solidFill>
                  <a:srgbClr val="000000"/>
                </a:solidFill>
                <a:effectLst/>
                <a:latin typeface="Segoe UI" panose="020B0502040204020203" pitchFamily="34" charset="0"/>
                <a:hlinkClick r:id="rId4"/>
              </a:rPr>
              <a:t>II. Dependencies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Explicitly declare and isolate dependencies</a:t>
            </a:r>
          </a:p>
          <a:p>
            <a:pPr algn="just">
              <a:spcBef>
                <a:spcPts val="1200"/>
              </a:spcBef>
            </a:pPr>
            <a:r>
              <a:rPr lang="en-US" b="1" i="0" u="none" strike="noStrike" dirty="0">
                <a:solidFill>
                  <a:srgbClr val="000000"/>
                </a:solidFill>
                <a:effectLst/>
                <a:latin typeface="Segoe UI" panose="020B0502040204020203" pitchFamily="34" charset="0"/>
                <a:hlinkClick r:id="rId5"/>
              </a:rPr>
              <a:t>III. Config</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Store config in the environment</a:t>
            </a:r>
          </a:p>
          <a:p>
            <a:pPr algn="just">
              <a:spcBef>
                <a:spcPts val="1200"/>
              </a:spcBef>
            </a:pPr>
            <a:r>
              <a:rPr lang="en-US" b="1" i="0" u="none" strike="noStrike" dirty="0">
                <a:solidFill>
                  <a:srgbClr val="000000"/>
                </a:solidFill>
                <a:effectLst/>
                <a:latin typeface="Segoe UI" panose="020B0502040204020203" pitchFamily="34" charset="0"/>
                <a:hlinkClick r:id="rId6"/>
              </a:rPr>
              <a:t>IV. Backing services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Treat backing services as attached resources</a:t>
            </a:r>
          </a:p>
          <a:p>
            <a:pPr algn="just">
              <a:spcBef>
                <a:spcPts val="1200"/>
              </a:spcBef>
            </a:pPr>
            <a:r>
              <a:rPr lang="en-US" b="1" i="0" u="none" strike="noStrike" dirty="0">
                <a:solidFill>
                  <a:srgbClr val="000000"/>
                </a:solidFill>
                <a:effectLst/>
                <a:latin typeface="Segoe UI" panose="020B0502040204020203" pitchFamily="34" charset="0"/>
                <a:hlinkClick r:id="rId7"/>
              </a:rPr>
              <a:t>V. Build, release, run</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Strictly separate build and run stages</a:t>
            </a:r>
          </a:p>
        </p:txBody>
      </p:sp>
      <p:sp>
        <p:nvSpPr>
          <p:cNvPr id="4" name="Content Placeholder 3">
            <a:extLst>
              <a:ext uri="{FF2B5EF4-FFF2-40B4-BE49-F238E27FC236}">
                <a16:creationId xmlns:a16="http://schemas.microsoft.com/office/drawing/2014/main" id="{E94665AD-14E1-48E7-A810-E925D137BCD4}"/>
              </a:ext>
            </a:extLst>
          </p:cNvPr>
          <p:cNvSpPr>
            <a:spLocks noGrp="1"/>
          </p:cNvSpPr>
          <p:nvPr>
            <p:ph sz="quarter" idx="4294967295"/>
          </p:nvPr>
        </p:nvSpPr>
        <p:spPr>
          <a:xfrm>
            <a:off x="754063" y="695324"/>
            <a:ext cx="10677365" cy="520326"/>
          </a:xfrm>
          <a:prstGeom prst="rect">
            <a:avLst/>
          </a:prstGeom>
        </p:spPr>
        <p:txBody>
          <a:bodyPr/>
          <a:lstStyle/>
          <a:p>
            <a:r>
              <a:rPr lang="en-US" dirty="0"/>
              <a:t>12 factors</a:t>
            </a:r>
          </a:p>
        </p:txBody>
      </p:sp>
    </p:spTree>
    <p:extLst>
      <p:ext uri="{BB962C8B-B14F-4D97-AF65-F5344CB8AC3E}">
        <p14:creationId xmlns:p14="http://schemas.microsoft.com/office/powerpoint/2010/main" val="74265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2"/>
          </p:nvPr>
        </p:nvSpPr>
        <p:spPr>
          <a:xfrm>
            <a:off x="332509" y="960578"/>
            <a:ext cx="11471564" cy="5966996"/>
          </a:xfrm>
        </p:spPr>
        <p:txBody>
          <a:bodyPr/>
          <a:lstStyle/>
          <a:p>
            <a:pPr marL="342900" indent="-342900">
              <a:lnSpc>
                <a:spcPct val="100000"/>
              </a:lnSpc>
              <a:spcBef>
                <a:spcPts val="1001"/>
              </a:spcBef>
            </a:pPr>
            <a:r>
              <a:rPr lang="en-US" sz="3600" spc="-1" dirty="0">
                <a:solidFill>
                  <a:srgbClr val="0C1937"/>
                </a:solidFill>
              </a:rPr>
              <a:t>Spaghetti</a:t>
            </a:r>
          </a:p>
          <a:p>
            <a:pPr marL="791093" lvl="2" indent="-342900">
              <a:lnSpc>
                <a:spcPct val="100000"/>
              </a:lnSpc>
              <a:spcBef>
                <a:spcPts val="1001"/>
              </a:spcBef>
            </a:pPr>
            <a:r>
              <a:rPr lang="en-US" sz="1640" spc="-1" dirty="0">
                <a:solidFill>
                  <a:srgbClr val="0C1937"/>
                </a:solidFill>
              </a:rPr>
              <a:t>A log of copy-paste</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err="1">
                <a:solidFill>
                  <a:srgbClr val="0C1937"/>
                </a:solidFill>
              </a:rPr>
              <a:t>Lasagne</a:t>
            </a:r>
            <a:endParaRPr lang="en-US" sz="3600" spc="-1" dirty="0">
              <a:solidFill>
                <a:srgbClr val="0C1937"/>
              </a:solidFill>
            </a:endParaRPr>
          </a:p>
          <a:p>
            <a:pPr marL="791093" lvl="2" indent="-342900">
              <a:lnSpc>
                <a:spcPct val="100000"/>
              </a:lnSpc>
              <a:spcBef>
                <a:spcPts val="1001"/>
              </a:spcBef>
            </a:pPr>
            <a:r>
              <a:rPr lang="en-US" sz="1640" spc="-1" dirty="0">
                <a:solidFill>
                  <a:srgbClr val="0C1937"/>
                </a:solidFill>
              </a:rPr>
              <a:t>3 layered architecture</a:t>
            </a:r>
          </a:p>
          <a:p>
            <a:pPr marL="791093" lvl="2" indent="-342900">
              <a:lnSpc>
                <a:spcPct val="100000"/>
              </a:lnSpc>
              <a:spcBef>
                <a:spcPts val="1001"/>
              </a:spcBef>
            </a:pPr>
            <a:r>
              <a:rPr lang="en-US" sz="1640" spc="-1" dirty="0">
                <a:solidFill>
                  <a:srgbClr val="0C1937"/>
                </a:solidFill>
              </a:rPr>
              <a:t>DB, Business Logic, Frontend – different teams, with separated responsibilities</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a:solidFill>
                  <a:srgbClr val="0C1937"/>
                </a:solidFill>
              </a:rPr>
              <a:t>Ravioli</a:t>
            </a:r>
          </a:p>
          <a:p>
            <a:pPr marL="791093" lvl="2" indent="-342900">
              <a:lnSpc>
                <a:spcPct val="100000"/>
              </a:lnSpc>
              <a:spcBef>
                <a:spcPts val="1001"/>
              </a:spcBef>
            </a:pPr>
            <a:r>
              <a:rPr lang="en-US" sz="1640" spc="-1" dirty="0">
                <a:solidFill>
                  <a:srgbClr val="0C1937"/>
                </a:solidFill>
              </a:rPr>
              <a:t>Microservices</a:t>
            </a:r>
          </a:p>
          <a:p>
            <a:pPr marL="791093" lvl="2" indent="-342900">
              <a:lnSpc>
                <a:spcPct val="100000"/>
              </a:lnSpc>
              <a:spcBef>
                <a:spcPts val="1001"/>
              </a:spcBef>
            </a:pPr>
            <a:r>
              <a:rPr lang="en-US" sz="1640" spc="-1" dirty="0">
                <a:solidFill>
                  <a:srgbClr val="0C1937"/>
                </a:solidFill>
              </a:rPr>
              <a:t>Should be atomic</a:t>
            </a:r>
          </a:p>
          <a:p>
            <a:pPr marL="791093" lvl="2" indent="-342900">
              <a:lnSpc>
                <a:spcPct val="100000"/>
              </a:lnSpc>
              <a:spcBef>
                <a:spcPts val="1001"/>
              </a:spcBef>
            </a:pPr>
            <a:r>
              <a:rPr lang="en-US" sz="1640" spc="-1" dirty="0">
                <a:solidFill>
                  <a:srgbClr val="0C1937"/>
                </a:solidFill>
              </a:rPr>
              <a:t>Should implement whole functionality</a:t>
            </a:r>
          </a:p>
          <a:p>
            <a:pPr marL="791093" lvl="2" indent="-342900">
              <a:lnSpc>
                <a:spcPct val="100000"/>
              </a:lnSpc>
              <a:spcBef>
                <a:spcPts val="1001"/>
              </a:spcBef>
            </a:pPr>
            <a:r>
              <a:rPr lang="en-US" sz="1640" spc="-1" dirty="0">
                <a:solidFill>
                  <a:srgbClr val="0C1937"/>
                </a:solidFill>
              </a:rPr>
              <a:t>Cross-functional teams</a:t>
            </a:r>
          </a:p>
          <a:p>
            <a:pPr marL="791093" lvl="2" indent="-342900">
              <a:lnSpc>
                <a:spcPct val="100000"/>
              </a:lnSpc>
              <a:spcBef>
                <a:spcPts val="1001"/>
              </a:spcBef>
            </a:pPr>
            <a:r>
              <a:rPr lang="en-US" sz="1640" spc="-1" dirty="0">
                <a:solidFill>
                  <a:srgbClr val="0C1937"/>
                </a:solidFill>
              </a:rPr>
              <a:t>Each piece can be deployed independently</a:t>
            </a:r>
          </a:p>
          <a:p>
            <a:pPr marL="791093" lvl="2" indent="-342900">
              <a:lnSpc>
                <a:spcPct val="100000"/>
              </a:lnSpc>
              <a:spcBef>
                <a:spcPts val="1001"/>
              </a:spcBef>
            </a:pPr>
            <a:endParaRPr lang="en-US" sz="1640" spc="-1" dirty="0">
              <a:solidFill>
                <a:schemeClr val="tx1"/>
              </a:solidFill>
            </a:endParaRPr>
          </a:p>
        </p:txBody>
      </p:sp>
      <p:sp>
        <p:nvSpPr>
          <p:cNvPr id="3" name="Title 2">
            <a:extLst>
              <a:ext uri="{FF2B5EF4-FFF2-40B4-BE49-F238E27FC236}">
                <a16:creationId xmlns:a16="http://schemas.microsoft.com/office/drawing/2014/main" id="{D64EBBDD-E276-4CAD-98DC-DBD5D08D3A80}"/>
              </a:ext>
            </a:extLst>
          </p:cNvPr>
          <p:cNvSpPr>
            <a:spLocks noGrp="1"/>
          </p:cNvSpPr>
          <p:nvPr>
            <p:ph type="title"/>
          </p:nvPr>
        </p:nvSpPr>
        <p:spPr/>
        <p:txBody>
          <a:bodyPr/>
          <a:lstStyle/>
          <a:p>
            <a:r>
              <a:rPr lang="en-US" dirty="0"/>
              <a:t>Architecture history</a:t>
            </a:r>
          </a:p>
        </p:txBody>
      </p:sp>
      <p:pic>
        <p:nvPicPr>
          <p:cNvPr id="1028" name="Picture 4" descr="Lasagne z sosem beszamelowym - Przepis na Lasagne z sosem ...">
            <a:extLst>
              <a:ext uri="{FF2B5EF4-FFF2-40B4-BE49-F238E27FC236}">
                <a16:creationId xmlns:a16="http://schemas.microsoft.com/office/drawing/2014/main" id="{601B63A8-DB6E-4D05-B7AF-7A5043A4B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4" t="14007" r="7159" b="5943"/>
          <a:stretch/>
        </p:blipFill>
        <p:spPr bwMode="auto">
          <a:xfrm>
            <a:off x="7898145" y="2518428"/>
            <a:ext cx="2733261" cy="18211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ow-Cooker Bolognese | Recipe | Bolognese recipe easy, Spagetti ...">
            <a:extLst>
              <a:ext uri="{FF2B5EF4-FFF2-40B4-BE49-F238E27FC236}">
                <a16:creationId xmlns:a16="http://schemas.microsoft.com/office/drawing/2014/main" id="{B65BC7F1-5D0A-4FB3-816D-F12E7DC55F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07" b="6812"/>
          <a:stretch/>
        </p:blipFill>
        <p:spPr bwMode="auto">
          <a:xfrm>
            <a:off x="10274937" y="397592"/>
            <a:ext cx="1885605" cy="2368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violi z twarogiem i czosnkiem niedźwiedzim - PrzyslijPrzepis.pl">
            <a:extLst>
              <a:ext uri="{FF2B5EF4-FFF2-40B4-BE49-F238E27FC236}">
                <a16:creationId xmlns:a16="http://schemas.microsoft.com/office/drawing/2014/main" id="{085C5AAC-5EAF-429A-8B97-10F1F0F224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40" b="14007"/>
          <a:stretch/>
        </p:blipFill>
        <p:spPr bwMode="auto">
          <a:xfrm>
            <a:off x="8376079" y="4613045"/>
            <a:ext cx="3797716" cy="195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sz="quarter" idx="12"/>
          </p:nvPr>
        </p:nvSpPr>
        <p:spPr/>
        <p:txBody>
          <a:bodyPr/>
          <a:lstStyle/>
          <a:p>
            <a:pPr algn="just">
              <a:spcBef>
                <a:spcPts val="1200"/>
              </a:spcBef>
            </a:pPr>
            <a:r>
              <a:rPr lang="en-US" b="1" i="0" u="none" strike="noStrike" dirty="0">
                <a:solidFill>
                  <a:srgbClr val="000000"/>
                </a:solidFill>
                <a:effectLst/>
                <a:latin typeface="Segoe UI" panose="020B0502040204020203" pitchFamily="34" charset="0"/>
                <a:hlinkClick r:id="rId3"/>
              </a:rPr>
              <a:t>VI. Processes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Execute the app as one or more stateless processes</a:t>
            </a:r>
          </a:p>
          <a:p>
            <a:pPr algn="just">
              <a:spcBef>
                <a:spcPts val="1200"/>
              </a:spcBef>
            </a:pPr>
            <a:r>
              <a:rPr lang="en-US" b="1" i="0" u="none" strike="noStrike" dirty="0">
                <a:solidFill>
                  <a:srgbClr val="000000"/>
                </a:solidFill>
                <a:effectLst/>
                <a:latin typeface="Segoe UI" panose="020B0502040204020203" pitchFamily="34" charset="0"/>
                <a:hlinkClick r:id="rId4"/>
              </a:rPr>
              <a:t>VII. Port binding</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Export services via port binding</a:t>
            </a:r>
          </a:p>
          <a:p>
            <a:pPr algn="just">
              <a:spcBef>
                <a:spcPts val="1200"/>
              </a:spcBef>
            </a:pPr>
            <a:r>
              <a:rPr lang="en-US" b="1" i="0" u="none" strike="noStrike" dirty="0">
                <a:solidFill>
                  <a:srgbClr val="000000"/>
                </a:solidFill>
                <a:effectLst/>
                <a:latin typeface="Segoe UI" panose="020B0502040204020203" pitchFamily="34" charset="0"/>
                <a:hlinkClick r:id="rId5"/>
              </a:rPr>
              <a:t>VIII. Concurrency</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Scale out via the process model</a:t>
            </a:r>
          </a:p>
          <a:p>
            <a:pPr algn="just">
              <a:spcBef>
                <a:spcPts val="1200"/>
              </a:spcBef>
            </a:pPr>
            <a:r>
              <a:rPr lang="en-US" b="1" i="0" u="none" strike="noStrike" dirty="0">
                <a:solidFill>
                  <a:srgbClr val="000000"/>
                </a:solidFill>
                <a:effectLst/>
                <a:latin typeface="Segoe UI" panose="020B0502040204020203" pitchFamily="34" charset="0"/>
                <a:hlinkClick r:id="rId6"/>
              </a:rPr>
              <a:t>IX. Disposability</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Maximize robustness with fast startup and graceful shutdown</a:t>
            </a:r>
          </a:p>
          <a:p>
            <a:pPr lvl="2" algn="just"/>
            <a:r>
              <a:rPr lang="en-US" dirty="0">
                <a:solidFill>
                  <a:srgbClr val="333333"/>
                </a:solidFill>
                <a:latin typeface="Segoe UI" panose="020B0502040204020203" pitchFamily="34" charset="0"/>
              </a:rPr>
              <a:t>Crash-only architecture</a:t>
            </a:r>
          </a:p>
          <a:p>
            <a:pPr lvl="2" algn="just"/>
            <a:r>
              <a:rPr lang="en-US" b="0" i="0" dirty="0">
                <a:solidFill>
                  <a:srgbClr val="333333"/>
                </a:solidFill>
                <a:effectLst/>
                <a:latin typeface="Segoe UI" panose="020B0502040204020203" pitchFamily="34" charset="0"/>
              </a:rPr>
              <a:t>Change “at most once” to “at least one” processing</a:t>
            </a:r>
          </a:p>
        </p:txBody>
      </p:sp>
      <p:sp>
        <p:nvSpPr>
          <p:cNvPr id="4" name="Content Placeholder 3">
            <a:extLst>
              <a:ext uri="{FF2B5EF4-FFF2-40B4-BE49-F238E27FC236}">
                <a16:creationId xmlns:a16="http://schemas.microsoft.com/office/drawing/2014/main" id="{2DE8BE9D-6B6F-44C0-9771-6732195EBC91}"/>
              </a:ext>
            </a:extLst>
          </p:cNvPr>
          <p:cNvSpPr>
            <a:spLocks noGrp="1"/>
          </p:cNvSpPr>
          <p:nvPr>
            <p:ph sz="quarter" idx="4294967295"/>
          </p:nvPr>
        </p:nvSpPr>
        <p:spPr>
          <a:xfrm>
            <a:off x="754063" y="695324"/>
            <a:ext cx="10677365" cy="520326"/>
          </a:xfrm>
          <a:prstGeom prst="rect">
            <a:avLst/>
          </a:prstGeom>
        </p:spPr>
        <p:txBody>
          <a:bodyPr/>
          <a:lstStyle/>
          <a:p>
            <a:r>
              <a:rPr lang="en-US" dirty="0"/>
              <a:t>12 factors</a:t>
            </a:r>
          </a:p>
        </p:txBody>
      </p:sp>
    </p:spTree>
    <p:extLst>
      <p:ext uri="{BB962C8B-B14F-4D97-AF65-F5344CB8AC3E}">
        <p14:creationId xmlns:p14="http://schemas.microsoft.com/office/powerpoint/2010/main" val="1303079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sz="quarter" idx="12"/>
          </p:nvPr>
        </p:nvSpPr>
        <p:spPr/>
        <p:txBody>
          <a:bodyPr/>
          <a:lstStyle/>
          <a:p>
            <a:pPr algn="just">
              <a:spcBef>
                <a:spcPts val="1200"/>
              </a:spcBef>
            </a:pPr>
            <a:r>
              <a:rPr lang="en-US" b="1" i="0" u="none" strike="noStrike" dirty="0">
                <a:solidFill>
                  <a:srgbClr val="000000"/>
                </a:solidFill>
                <a:effectLst/>
                <a:latin typeface="Segoe UI" panose="020B0502040204020203" pitchFamily="34" charset="0"/>
                <a:hlinkClick r:id="rId3"/>
              </a:rPr>
              <a:t>X. Dev/prod parity</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Keep development, staging, and production as similar as possible</a:t>
            </a:r>
          </a:p>
          <a:p>
            <a:pPr algn="just">
              <a:spcBef>
                <a:spcPts val="1200"/>
              </a:spcBef>
            </a:pPr>
            <a:r>
              <a:rPr lang="en-US" b="1" i="0" u="none" strike="noStrike" dirty="0">
                <a:solidFill>
                  <a:srgbClr val="000000"/>
                </a:solidFill>
                <a:effectLst/>
                <a:latin typeface="Segoe UI" panose="020B0502040204020203" pitchFamily="34" charset="0"/>
                <a:hlinkClick r:id="rId4"/>
              </a:rPr>
              <a:t>XI. Logs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Treat logs as event streams</a:t>
            </a:r>
          </a:p>
          <a:p>
            <a:pPr algn="just">
              <a:spcBef>
                <a:spcPts val="1200"/>
              </a:spcBef>
            </a:pPr>
            <a:r>
              <a:rPr lang="en-US" b="1" i="0" u="none" strike="noStrike" dirty="0">
                <a:solidFill>
                  <a:srgbClr val="000000"/>
                </a:solidFill>
                <a:effectLst/>
                <a:latin typeface="Segoe UI" panose="020B0502040204020203" pitchFamily="34" charset="0"/>
                <a:hlinkClick r:id="rId5"/>
              </a:rPr>
              <a:t>XII. Admin processes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Run admin/management tasks as one-off processes</a:t>
            </a:r>
          </a:p>
          <a:p>
            <a:endParaRPr lang="en-US" dirty="0"/>
          </a:p>
        </p:txBody>
      </p:sp>
      <p:sp>
        <p:nvSpPr>
          <p:cNvPr id="4" name="Content Placeholder 3">
            <a:extLst>
              <a:ext uri="{FF2B5EF4-FFF2-40B4-BE49-F238E27FC236}">
                <a16:creationId xmlns:a16="http://schemas.microsoft.com/office/drawing/2014/main" id="{3CF10214-075E-4595-A9E7-1F595C2B12CD}"/>
              </a:ext>
            </a:extLst>
          </p:cNvPr>
          <p:cNvSpPr>
            <a:spLocks noGrp="1"/>
          </p:cNvSpPr>
          <p:nvPr>
            <p:ph sz="quarter" idx="4294967295"/>
          </p:nvPr>
        </p:nvSpPr>
        <p:spPr>
          <a:xfrm>
            <a:off x="754063" y="695324"/>
            <a:ext cx="10677365" cy="520326"/>
          </a:xfrm>
          <a:prstGeom prst="rect">
            <a:avLst/>
          </a:prstGeom>
        </p:spPr>
        <p:txBody>
          <a:bodyPr/>
          <a:lstStyle/>
          <a:p>
            <a:r>
              <a:rPr lang="en-US" dirty="0"/>
              <a:t>12 factors</a:t>
            </a:r>
          </a:p>
        </p:txBody>
      </p:sp>
    </p:spTree>
    <p:extLst>
      <p:ext uri="{BB962C8B-B14F-4D97-AF65-F5344CB8AC3E}">
        <p14:creationId xmlns:p14="http://schemas.microsoft.com/office/powerpoint/2010/main" val="1980052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C3A326C-30D6-44BD-AA12-F2EE2F73E0B5}"/>
              </a:ext>
            </a:extLst>
          </p:cNvPr>
          <p:cNvSpPr>
            <a:spLocks noGrp="1"/>
          </p:cNvSpPr>
          <p:nvPr>
            <p:ph sz="quarter" idx="12"/>
          </p:nvPr>
        </p:nvSpPr>
        <p:spPr>
          <a:xfrm>
            <a:off x="332509" y="1189176"/>
            <a:ext cx="11471564" cy="2266261"/>
          </a:xfrm>
        </p:spPr>
        <p:txBody>
          <a:bodyPr/>
          <a:lstStyle/>
          <a:p>
            <a:r>
              <a:rPr lang="en-US" sz="1600" dirty="0">
                <a:hlinkClick r:id="rId2"/>
              </a:rPr>
              <a:t>https://www.youtube.com/watch?v=5OtUm1BLmG0</a:t>
            </a:r>
            <a:endParaRPr lang="en-US" sz="1600" dirty="0"/>
          </a:p>
          <a:p>
            <a:r>
              <a:rPr lang="en-US" sz="1600" dirty="0">
                <a:hlinkClick r:id="rId3"/>
              </a:rPr>
              <a:t>https://app.pluralsight.com/library/courses/clean-architecture-patterns-practices-principles/table-of-contents</a:t>
            </a:r>
            <a:endParaRPr lang="en-US" sz="1600" dirty="0"/>
          </a:p>
          <a:p>
            <a:r>
              <a:rPr lang="en-US" sz="2400" b="0" i="0" dirty="0">
                <a:effectLst/>
                <a:latin typeface="Roboto" panose="02000000000000000000" pitchFamily="2" charset="0"/>
              </a:rPr>
              <a:t>Clean Architecture with ASP.NET Core 3.0 - Jason Taylor - NDC Sydney 2019</a:t>
            </a:r>
            <a:endParaRPr lang="en-US" sz="2400" dirty="0"/>
          </a:p>
          <a:p>
            <a:endParaRPr lang="en-US" sz="1600" dirty="0"/>
          </a:p>
          <a:p>
            <a:endParaRPr lang="en-US" sz="1600" dirty="0"/>
          </a:p>
          <a:p>
            <a:endParaRPr lang="en-US" sz="1600" dirty="0"/>
          </a:p>
        </p:txBody>
      </p:sp>
      <p:sp>
        <p:nvSpPr>
          <p:cNvPr id="4" name="Title 3">
            <a:extLst>
              <a:ext uri="{FF2B5EF4-FFF2-40B4-BE49-F238E27FC236}">
                <a16:creationId xmlns:a16="http://schemas.microsoft.com/office/drawing/2014/main" id="{D4572CB6-7159-4F5A-8B31-2F82C8F28428}"/>
              </a:ext>
            </a:extLst>
          </p:cNvPr>
          <p:cNvSpPr>
            <a:spLocks noGrp="1"/>
          </p:cNvSpPr>
          <p:nvPr>
            <p:ph type="title"/>
          </p:nvPr>
        </p:nvSpPr>
        <p:spPr/>
        <p:txBody>
          <a:bodyPr/>
          <a:lstStyle/>
          <a:p>
            <a:r>
              <a:rPr lang="en-US" dirty="0"/>
              <a:t>Library</a:t>
            </a:r>
          </a:p>
        </p:txBody>
      </p:sp>
    </p:spTree>
    <p:extLst>
      <p:ext uri="{BB962C8B-B14F-4D97-AF65-F5344CB8AC3E}">
        <p14:creationId xmlns:p14="http://schemas.microsoft.com/office/powerpoint/2010/main" val="2888051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C9D1D-AAD4-4BC4-BF05-4349B97C7868}"/>
              </a:ext>
            </a:extLst>
          </p:cNvPr>
          <p:cNvSpPr>
            <a:spLocks noGrp="1"/>
          </p:cNvSpPr>
          <p:nvPr>
            <p:ph sz="quarter" idx="12"/>
          </p:nvPr>
        </p:nvSpPr>
        <p:spPr>
          <a:prstGeom prst="rect">
            <a:avLst/>
          </a:prstGeom>
        </p:spPr>
        <p:txBody>
          <a:bodyPr/>
          <a:lstStyle/>
          <a:p>
            <a:pPr marL="0" indent="0">
              <a:buNone/>
            </a:pPr>
            <a:r>
              <a:rPr lang="en-US" sz="7200" b="1" dirty="0">
                <a:latin typeface="Segoe UI Semibold" panose="020B0702040204020203" pitchFamily="34" charset="0"/>
                <a:cs typeface="Segoe UI Semibold" panose="020B0702040204020203" pitchFamily="34" charset="0"/>
              </a:rPr>
              <a:t>THANK YOU</a:t>
            </a:r>
            <a:endParaRPr lang="en-US" sz="5400" b="1" dirty="0">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48CCDB20-680E-4AEF-93E6-645E0787A62F}"/>
              </a:ext>
            </a:extLst>
          </p:cNvPr>
          <p:cNvSpPr>
            <a:spLocks noGrp="1"/>
          </p:cNvSpPr>
          <p:nvPr>
            <p:ph sz="quarter" idx="4294967295"/>
          </p:nvPr>
        </p:nvSpPr>
        <p:spPr>
          <a:xfrm>
            <a:off x="754063" y="695324"/>
            <a:ext cx="10677365" cy="520326"/>
          </a:xfrm>
          <a:prstGeom prst="rect">
            <a:avLst/>
          </a:prstGeom>
        </p:spPr>
        <p:txBody>
          <a:bodyPr/>
          <a:lstStyle/>
          <a:p>
            <a:r>
              <a:rPr lang="en-US" b="1" i="1" dirty="0">
                <a:solidFill>
                  <a:schemeClr val="accent2">
                    <a:lumMod val="75000"/>
                  </a:schemeClr>
                </a:solidFill>
                <a:latin typeface="Gill Sans MT" panose="020B0502020104020203" pitchFamily="34" charset="0"/>
              </a:rPr>
              <a:t>Questions??</a:t>
            </a:r>
          </a:p>
        </p:txBody>
      </p:sp>
      <p:sp>
        <p:nvSpPr>
          <p:cNvPr id="4" name="Content Placeholder 1">
            <a:extLst>
              <a:ext uri="{FF2B5EF4-FFF2-40B4-BE49-F238E27FC236}">
                <a16:creationId xmlns:a16="http://schemas.microsoft.com/office/drawing/2014/main" id="{05D84FF6-E030-4D0E-8DA1-9B778B7138BD}"/>
              </a:ext>
            </a:extLst>
          </p:cNvPr>
          <p:cNvSpPr txBox="1">
            <a:spLocks/>
          </p:cNvSpPr>
          <p:nvPr/>
        </p:nvSpPr>
        <p:spPr>
          <a:xfrm>
            <a:off x="6096000" y="864437"/>
            <a:ext cx="4938421" cy="2630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000" b="1" dirty="0">
                <a:latin typeface="Segoe UI Semibold" panose="020B0702040204020203" pitchFamily="34" charset="0"/>
                <a:cs typeface="Segoe UI Semibold" panose="020B0702040204020203" pitchFamily="34" charset="0"/>
              </a:rPr>
              <a:t>Joanna Lamch</a:t>
            </a:r>
          </a:p>
          <a:p>
            <a:pPr marL="0" indent="0" algn="r">
              <a:buNone/>
            </a:pPr>
            <a:r>
              <a:rPr lang="en-US" b="1" dirty="0">
                <a:latin typeface="Segoe UI Semibold" panose="020B0702040204020203" pitchFamily="34" charset="0"/>
                <a:cs typeface="Segoe UI Semibold" panose="020B0702040204020203" pitchFamily="34" charset="0"/>
                <a:hlinkClick r:id="rId3"/>
              </a:rPr>
              <a:t>JLamch@gmail.com</a:t>
            </a:r>
            <a:endParaRPr lang="en-US" b="1" dirty="0">
              <a:latin typeface="Segoe UI Semibold" panose="020B0702040204020203" pitchFamily="34" charset="0"/>
              <a:cs typeface="Segoe UI Semibold" panose="020B0702040204020203" pitchFamily="34" charset="0"/>
            </a:endParaRPr>
          </a:p>
          <a:p>
            <a:pPr marL="0" indent="0" algn="r">
              <a:buNone/>
            </a:pPr>
            <a:r>
              <a:rPr lang="en-US" sz="2400" dirty="0"/>
              <a:t>@</a:t>
            </a:r>
            <a:r>
              <a:rPr lang="en-US" sz="2400" dirty="0" err="1"/>
              <a:t>J</a:t>
            </a:r>
            <a:r>
              <a:rPr lang="en-US" sz="2400" dirty="0" err="1">
                <a:hlinkClick r:id="rId4"/>
              </a:rPr>
              <a:t>l</a:t>
            </a:r>
            <a:r>
              <a:rPr lang="en-US" sz="2400" dirty="0" err="1"/>
              <a:t>amch</a:t>
            </a:r>
            <a:endParaRPr lang="en-US" sz="2400" dirty="0"/>
          </a:p>
          <a:p>
            <a:pPr marL="0" indent="0" algn="r">
              <a:buNone/>
            </a:pPr>
            <a:r>
              <a:rPr lang="pl-PL" sz="1800" b="1" dirty="0">
                <a:latin typeface="Segoe UI Semibold" panose="020B0702040204020203" pitchFamily="34" charset="0"/>
                <a:cs typeface="Segoe UI Semibold" panose="020B0702040204020203" pitchFamily="34" charset="0"/>
                <a:hlinkClick r:id="rId4"/>
              </a:rPr>
              <a:t>https://</a:t>
            </a:r>
            <a:r>
              <a:rPr lang="en-US" sz="3200" b="1" dirty="0">
                <a:latin typeface="Segoe UI Semibold" panose="020B0702040204020203" pitchFamily="34" charset="0"/>
                <a:cs typeface="Segoe UI Semibold" panose="020B0702040204020203" pitchFamily="34" charset="0"/>
                <a:hlinkClick r:id="rId4"/>
              </a:rPr>
              <a:t>JLamch.net</a:t>
            </a:r>
            <a:br>
              <a:rPr lang="pl-PL" sz="3200" b="1" dirty="0">
                <a:latin typeface="Segoe UI Semibold" panose="020B0702040204020203" pitchFamily="34" charset="0"/>
                <a:cs typeface="Segoe UI Semibold" panose="020B0702040204020203" pitchFamily="34" charset="0"/>
              </a:rPr>
            </a:br>
            <a:r>
              <a:rPr lang="pl-PL" sz="1800" b="1" dirty="0">
                <a:latin typeface="Segoe UI Semibold" panose="020B0702040204020203" pitchFamily="34" charset="0"/>
                <a:cs typeface="Segoe UI Semibold" panose="020B0702040204020203" pitchFamily="34" charset="0"/>
              </a:rPr>
              <a:t>https://</a:t>
            </a:r>
            <a:r>
              <a:rPr lang="en-US" b="1" dirty="0">
                <a:latin typeface="Segoe UI Semibold" panose="020B0702040204020203" pitchFamily="34" charset="0"/>
                <a:cs typeface="Segoe UI Semibold" panose="020B0702040204020203" pitchFamily="34" charset="0"/>
              </a:rPr>
              <a:t>ProgramistkaIKot.pl</a:t>
            </a:r>
            <a:endParaRPr lang="pl-PL" b="1" dirty="0">
              <a:latin typeface="Segoe UI Semibold" panose="020B0702040204020203" pitchFamily="34" charset="0"/>
              <a:cs typeface="Segoe UI Semibold" panose="020B0702040204020203" pitchFamily="34" charset="0"/>
            </a:endParaRPr>
          </a:p>
        </p:txBody>
      </p:sp>
      <p:pic>
        <p:nvPicPr>
          <p:cNvPr id="5" name="Content Placeholder 5">
            <a:extLst>
              <a:ext uri="{FF2B5EF4-FFF2-40B4-BE49-F238E27FC236}">
                <a16:creationId xmlns:a16="http://schemas.microsoft.com/office/drawing/2014/main" id="{3B2D48FF-62C6-4ABC-9D57-0AD9BF6D7083}"/>
              </a:ext>
            </a:extLst>
          </p:cNvPr>
          <p:cNvPicPr>
            <a:picLocks noChangeAspect="1"/>
          </p:cNvPicPr>
          <p:nvPr/>
        </p:nvPicPr>
        <p:blipFill>
          <a:blip r:embed="rId5"/>
          <a:stretch>
            <a:fillRect/>
          </a:stretch>
        </p:blipFill>
        <p:spPr>
          <a:xfrm>
            <a:off x="754063" y="4179139"/>
            <a:ext cx="2143424" cy="2143424"/>
          </a:xfrm>
          <a:prstGeom prst="rect">
            <a:avLst/>
          </a:prstGeom>
        </p:spPr>
      </p:pic>
      <p:pic>
        <p:nvPicPr>
          <p:cNvPr id="12" name="Picture 2" descr="Image result for grubait">
            <a:extLst>
              <a:ext uri="{FF2B5EF4-FFF2-40B4-BE49-F238E27FC236}">
                <a16:creationId xmlns:a16="http://schemas.microsoft.com/office/drawing/2014/main" id="{8356D240-02E3-44F5-ADE8-09CB29F5E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0776" y="4709940"/>
            <a:ext cx="1283621" cy="1283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927847-1F71-4104-B982-3F0AA70AD4AB}"/>
              </a:ext>
            </a:extLst>
          </p:cNvPr>
          <p:cNvPicPr>
            <a:picLocks noChangeAspect="1"/>
          </p:cNvPicPr>
          <p:nvPr/>
        </p:nvPicPr>
        <p:blipFill rotWithShape="1">
          <a:blip r:embed="rId7">
            <a:extLst>
              <a:ext uri="{28A0092B-C50C-407E-A947-70E740481C1C}">
                <a14:useLocalDpi xmlns:a14="http://schemas.microsoft.com/office/drawing/2010/main" val="0"/>
              </a:ext>
            </a:extLst>
          </a:blip>
          <a:srcRect l="29933" t="1425" r="31714"/>
          <a:stretch/>
        </p:blipFill>
        <p:spPr>
          <a:xfrm>
            <a:off x="6963260" y="4709940"/>
            <a:ext cx="998834" cy="1283621"/>
          </a:xfrm>
          <a:prstGeom prst="rect">
            <a:avLst/>
          </a:prstGeom>
        </p:spPr>
      </p:pic>
      <p:pic>
        <p:nvPicPr>
          <p:cNvPr id="2050" name="Picture 2" descr="Related image">
            <a:extLst>
              <a:ext uri="{FF2B5EF4-FFF2-40B4-BE49-F238E27FC236}">
                <a16:creationId xmlns:a16="http://schemas.microsoft.com/office/drawing/2014/main" id="{D95AF853-FA83-4346-9E95-E4FE819A1F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357" t="4170" r="30279" b="11160"/>
          <a:stretch/>
        </p:blipFill>
        <p:spPr bwMode="auto">
          <a:xfrm>
            <a:off x="-3204072" y="3704459"/>
            <a:ext cx="2626311" cy="2712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65646D7-82AE-4CA2-992A-24ED77254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2664" y="4709940"/>
            <a:ext cx="1468153" cy="1468153"/>
          </a:xfrm>
          <a:prstGeom prst="rect">
            <a:avLst/>
          </a:prstGeom>
        </p:spPr>
      </p:pic>
    </p:spTree>
    <p:extLst>
      <p:ext uri="{BB962C8B-B14F-4D97-AF65-F5344CB8AC3E}">
        <p14:creationId xmlns:p14="http://schemas.microsoft.com/office/powerpoint/2010/main" val="4249010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4F2D5-C1B4-4541-A247-C11B7296FE2B}"/>
              </a:ext>
            </a:extLst>
          </p:cNvPr>
          <p:cNvPicPr>
            <a:picLocks noChangeAspect="1"/>
          </p:cNvPicPr>
          <p:nvPr/>
        </p:nvPicPr>
        <p:blipFill rotWithShape="1">
          <a:blip r:embed="rId3"/>
          <a:srcRect l="61371" t="10117" r="1680" b="3091"/>
          <a:stretch/>
        </p:blipFill>
        <p:spPr>
          <a:xfrm>
            <a:off x="0" y="1542497"/>
            <a:ext cx="4293705" cy="4373217"/>
          </a:xfrm>
          <a:prstGeom prst="rect">
            <a:avLst/>
          </a:prstGeom>
        </p:spPr>
      </p:pic>
      <p:sp>
        <p:nvSpPr>
          <p:cNvPr id="9" name="Title 8">
            <a:extLst>
              <a:ext uri="{FF2B5EF4-FFF2-40B4-BE49-F238E27FC236}">
                <a16:creationId xmlns:a16="http://schemas.microsoft.com/office/drawing/2014/main" id="{022F7F6E-7D86-400B-907A-FEB3DECF4D6D}"/>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654DA14-F210-4EE0-9971-EB3FEA0D4952}"/>
              </a:ext>
            </a:extLst>
          </p:cNvPr>
          <p:cNvSpPr>
            <a:spLocks noGrp="1"/>
          </p:cNvSpPr>
          <p:nvPr>
            <p:ph type="body" sz="quarter" idx="11"/>
          </p:nvPr>
        </p:nvSpPr>
        <p:spPr/>
        <p:txBody>
          <a:bodyPr/>
          <a:lstStyle/>
          <a:p>
            <a:r>
              <a:rPr lang="en-US" sz="3600" dirty="0"/>
              <a:t>Level of abstraction</a:t>
            </a:r>
          </a:p>
          <a:p>
            <a:r>
              <a:rPr lang="en-US" sz="3600" dirty="0"/>
              <a:t>Single-responsibility</a:t>
            </a:r>
          </a:p>
          <a:p>
            <a:r>
              <a:rPr lang="en-US" sz="3600" dirty="0"/>
              <a:t>Isolate roles and skills</a:t>
            </a:r>
          </a:p>
          <a:p>
            <a:r>
              <a:rPr lang="en-US" sz="3600" dirty="0"/>
              <a:t>Multiple implementations</a:t>
            </a:r>
          </a:p>
          <a:p>
            <a:r>
              <a:rPr lang="en-US" sz="3600" dirty="0"/>
              <a:t>Varying rates of change</a:t>
            </a:r>
          </a:p>
        </p:txBody>
      </p:sp>
      <p:sp>
        <p:nvSpPr>
          <p:cNvPr id="10" name="Text Placeholder 9">
            <a:extLst>
              <a:ext uri="{FF2B5EF4-FFF2-40B4-BE49-F238E27FC236}">
                <a16:creationId xmlns:a16="http://schemas.microsoft.com/office/drawing/2014/main" id="{8B06730E-ACE4-4CC5-B2E1-299D285BB963}"/>
              </a:ext>
            </a:extLst>
          </p:cNvPr>
          <p:cNvSpPr>
            <a:spLocks noGrp="1"/>
          </p:cNvSpPr>
          <p:nvPr>
            <p:ph type="body" sz="quarter" idx="12"/>
          </p:nvPr>
        </p:nvSpPr>
        <p:spPr>
          <a:xfrm>
            <a:off x="317210" y="278188"/>
            <a:ext cx="11471565" cy="794064"/>
          </a:xfrm>
        </p:spPr>
        <p:txBody>
          <a:bodyPr/>
          <a:lstStyle/>
          <a:p>
            <a:r>
              <a:rPr lang="en-US" dirty="0"/>
              <a:t>What are layers?</a:t>
            </a:r>
          </a:p>
        </p:txBody>
      </p:sp>
      <p:pic>
        <p:nvPicPr>
          <p:cNvPr id="11" name="Picture 10" descr="Lasagne z sosem beszamelowym - Przepis na Lasagne z sosem ...">
            <a:extLst>
              <a:ext uri="{FF2B5EF4-FFF2-40B4-BE49-F238E27FC236}">
                <a16:creationId xmlns:a16="http://schemas.microsoft.com/office/drawing/2014/main" id="{213ADDF1-F78D-4159-8577-168C35C9B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94" t="14007" r="7159" b="5943"/>
          <a:stretch/>
        </p:blipFill>
        <p:spPr bwMode="auto">
          <a:xfrm>
            <a:off x="9889435" y="0"/>
            <a:ext cx="2329287" cy="155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951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6" fill="hold" nodeType="withEffect">
                                  <p:stCondLst>
                                    <p:cond delay="0"/>
                                  </p:stCondLst>
                                  <p:childTnLst>
                                    <p:animEffect transition="out" filter="barn(inHorizontal)">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7EBD2-7C56-43FA-ADA0-344ADA319032}"/>
              </a:ext>
            </a:extLst>
          </p:cNvPr>
          <p:cNvPicPr>
            <a:picLocks noChangeAspect="1"/>
          </p:cNvPicPr>
          <p:nvPr/>
        </p:nvPicPr>
        <p:blipFill>
          <a:blip r:embed="rId2"/>
          <a:stretch>
            <a:fillRect/>
          </a:stretch>
        </p:blipFill>
        <p:spPr>
          <a:xfrm>
            <a:off x="-420345" y="938555"/>
            <a:ext cx="12865153" cy="5046610"/>
          </a:xfrm>
          <a:prstGeom prst="rect">
            <a:avLst/>
          </a:prstGeom>
        </p:spPr>
      </p:pic>
      <p:sp>
        <p:nvSpPr>
          <p:cNvPr id="2" name="Title 1">
            <a:extLst>
              <a:ext uri="{FF2B5EF4-FFF2-40B4-BE49-F238E27FC236}">
                <a16:creationId xmlns:a16="http://schemas.microsoft.com/office/drawing/2014/main" id="{A96FA2B5-8782-4A3D-AA97-86529E9732F3}"/>
              </a:ext>
            </a:extLst>
          </p:cNvPr>
          <p:cNvSpPr>
            <a:spLocks noGrp="1"/>
          </p:cNvSpPr>
          <p:nvPr>
            <p:ph type="title"/>
          </p:nvPr>
        </p:nvSpPr>
        <p:spPr/>
        <p:txBody>
          <a:bodyPr/>
          <a:lstStyle/>
          <a:p>
            <a:r>
              <a:rPr lang="en-US" dirty="0"/>
              <a:t>Common Architectures</a:t>
            </a:r>
          </a:p>
        </p:txBody>
      </p:sp>
    </p:spTree>
    <p:extLst>
      <p:ext uri="{BB962C8B-B14F-4D97-AF65-F5344CB8AC3E}">
        <p14:creationId xmlns:p14="http://schemas.microsoft.com/office/powerpoint/2010/main" val="11636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866-A477-4F0D-BF20-1C2065E8693C}"/>
              </a:ext>
            </a:extLst>
          </p:cNvPr>
          <p:cNvSpPr>
            <a:spLocks noGrp="1"/>
          </p:cNvSpPr>
          <p:nvPr>
            <p:ph type="title"/>
          </p:nvPr>
        </p:nvSpPr>
        <p:spPr/>
        <p:txBody>
          <a:bodyPr/>
          <a:lstStyle/>
          <a:p>
            <a:r>
              <a:rPr lang="en-US" sz="3600" dirty="0"/>
              <a:t>Classic </a:t>
            </a:r>
            <a:br>
              <a:rPr lang="en-US" sz="3600" dirty="0"/>
            </a:br>
            <a:r>
              <a:rPr lang="en-US" sz="3600" dirty="0"/>
              <a:t>Three-layer Database-centric Architecture</a:t>
            </a:r>
            <a:br>
              <a:rPr lang="en-US" sz="3600" dirty="0"/>
            </a:br>
            <a:br>
              <a:rPr lang="en-US" sz="3200" dirty="0"/>
            </a:br>
            <a:r>
              <a:rPr lang="en-US" sz="3200" dirty="0"/>
              <a:t>Onion Architecture</a:t>
            </a:r>
            <a:br>
              <a:rPr lang="en-US" sz="3200" dirty="0"/>
            </a:br>
            <a:endParaRPr lang="en-US" sz="3200" dirty="0"/>
          </a:p>
        </p:txBody>
      </p:sp>
      <p:sp>
        <p:nvSpPr>
          <p:cNvPr id="3" name="Text Placeholder 2">
            <a:extLst>
              <a:ext uri="{FF2B5EF4-FFF2-40B4-BE49-F238E27FC236}">
                <a16:creationId xmlns:a16="http://schemas.microsoft.com/office/drawing/2014/main" id="{A4640F13-D8C2-41BA-8A77-D7E697099D0F}"/>
              </a:ext>
            </a:extLst>
          </p:cNvPr>
          <p:cNvSpPr>
            <a:spLocks noGrp="1"/>
          </p:cNvSpPr>
          <p:nvPr>
            <p:ph type="body" sz="quarter" idx="11"/>
          </p:nvPr>
        </p:nvSpPr>
        <p:spPr>
          <a:xfrm>
            <a:off x="6989347" y="1189176"/>
            <a:ext cx="6667500" cy="5079861"/>
          </a:xfrm>
        </p:spPr>
        <p:txBody>
          <a:bodyPr/>
          <a:lstStyle/>
          <a:p>
            <a:endParaRPr lang="en-US"/>
          </a:p>
        </p:txBody>
      </p:sp>
      <p:sp>
        <p:nvSpPr>
          <p:cNvPr id="4" name="Text Placeholder 3">
            <a:extLst>
              <a:ext uri="{FF2B5EF4-FFF2-40B4-BE49-F238E27FC236}">
                <a16:creationId xmlns:a16="http://schemas.microsoft.com/office/drawing/2014/main" id="{E6DF3934-7D58-400A-A16B-1BAA68714EC4}"/>
              </a:ext>
            </a:extLst>
          </p:cNvPr>
          <p:cNvSpPr>
            <a:spLocks noGrp="1"/>
          </p:cNvSpPr>
          <p:nvPr>
            <p:ph type="body" sz="quarter" idx="12"/>
          </p:nvPr>
        </p:nvSpPr>
        <p:spPr>
          <a:xfrm>
            <a:off x="317210" y="278188"/>
            <a:ext cx="11471565" cy="794064"/>
          </a:xfrm>
        </p:spPr>
        <p:txBody>
          <a:bodyPr/>
          <a:lstStyle/>
          <a:p>
            <a:r>
              <a:rPr lang="en-US" dirty="0"/>
              <a:t>Th</a:t>
            </a:r>
            <a:r>
              <a:rPr lang="pl-PL" dirty="0" err="1"/>
              <a:t>ree-layer</a:t>
            </a:r>
            <a:r>
              <a:rPr lang="pl-PL" dirty="0"/>
              <a:t> Architecture</a:t>
            </a:r>
            <a:endParaRPr lang="en-US" dirty="0"/>
          </a:p>
        </p:txBody>
      </p:sp>
      <p:sp>
        <p:nvSpPr>
          <p:cNvPr id="6" name="Oval 5">
            <a:extLst>
              <a:ext uri="{FF2B5EF4-FFF2-40B4-BE49-F238E27FC236}">
                <a16:creationId xmlns:a16="http://schemas.microsoft.com/office/drawing/2014/main" id="{84161D79-ED67-407D-B8A8-AA9ECC8312B6}"/>
              </a:ext>
            </a:extLst>
          </p:cNvPr>
          <p:cNvSpPr/>
          <p:nvPr/>
        </p:nvSpPr>
        <p:spPr>
          <a:xfrm>
            <a:off x="5595521" y="1391601"/>
            <a:ext cx="5172075" cy="5172075"/>
          </a:xfrm>
          <a:prstGeom prst="ellipse">
            <a:avLst/>
          </a:prstGeom>
        </p:spPr>
        <p:style>
          <a:lnRef idx="0">
            <a:schemeClr val="accent4"/>
          </a:lnRef>
          <a:fillRef idx="3">
            <a:schemeClr val="accent4"/>
          </a:fillRef>
          <a:effectRef idx="3">
            <a:schemeClr val="accent4"/>
          </a:effectRef>
          <a:fontRef idx="minor">
            <a:schemeClr val="lt1"/>
          </a:fontRef>
        </p:style>
        <p:txBody>
          <a:bodyPr rtlCol="0" anchor="t"/>
          <a:lstStyle/>
          <a:p>
            <a:pPr algn="ctr"/>
            <a:r>
              <a:rPr lang="en-US" sz="3200" dirty="0"/>
              <a:t>UI</a:t>
            </a:r>
          </a:p>
        </p:txBody>
      </p:sp>
      <p:sp>
        <p:nvSpPr>
          <p:cNvPr id="7" name="Oval 6">
            <a:extLst>
              <a:ext uri="{FF2B5EF4-FFF2-40B4-BE49-F238E27FC236}">
                <a16:creationId xmlns:a16="http://schemas.microsoft.com/office/drawing/2014/main" id="{5E58282F-785D-4018-87D6-AC5E4B989BA5}"/>
              </a:ext>
            </a:extLst>
          </p:cNvPr>
          <p:cNvSpPr/>
          <p:nvPr/>
        </p:nvSpPr>
        <p:spPr>
          <a:xfrm>
            <a:off x="6315517" y="2720990"/>
            <a:ext cx="3649373" cy="3649373"/>
          </a:xfrm>
          <a:prstGeom prst="ellipse">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Business Logic</a:t>
            </a:r>
          </a:p>
        </p:txBody>
      </p:sp>
      <p:sp>
        <p:nvSpPr>
          <p:cNvPr id="8" name="Oval 7">
            <a:extLst>
              <a:ext uri="{FF2B5EF4-FFF2-40B4-BE49-F238E27FC236}">
                <a16:creationId xmlns:a16="http://schemas.microsoft.com/office/drawing/2014/main" id="{AA5FC76C-67E3-4A85-BCC2-69A7913AF0F0}"/>
              </a:ext>
            </a:extLst>
          </p:cNvPr>
          <p:cNvSpPr/>
          <p:nvPr/>
        </p:nvSpPr>
        <p:spPr>
          <a:xfrm>
            <a:off x="6904851" y="3668063"/>
            <a:ext cx="2477215" cy="2477215"/>
          </a:xfrm>
          <a:prstGeom prst="ellipse">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400" dirty="0"/>
              <a:t>Data Access</a:t>
            </a:r>
          </a:p>
        </p:txBody>
      </p:sp>
      <p:sp>
        <p:nvSpPr>
          <p:cNvPr id="9" name="Cylinder 8">
            <a:extLst>
              <a:ext uri="{FF2B5EF4-FFF2-40B4-BE49-F238E27FC236}">
                <a16:creationId xmlns:a16="http://schemas.microsoft.com/office/drawing/2014/main" id="{E18F89FE-C00E-452F-9908-59153D31CEA6}"/>
              </a:ext>
            </a:extLst>
          </p:cNvPr>
          <p:cNvSpPr/>
          <p:nvPr/>
        </p:nvSpPr>
        <p:spPr>
          <a:xfrm>
            <a:off x="7655085" y="4905899"/>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Tree>
    <p:extLst>
      <p:ext uri="{BB962C8B-B14F-4D97-AF65-F5344CB8AC3E}">
        <p14:creationId xmlns:p14="http://schemas.microsoft.com/office/powerpoint/2010/main" val="1915569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6C09-22D8-4B73-B379-71945A78C401}"/>
              </a:ext>
            </a:extLst>
          </p:cNvPr>
          <p:cNvSpPr>
            <a:spLocks noGrp="1"/>
          </p:cNvSpPr>
          <p:nvPr>
            <p:ph type="title"/>
          </p:nvPr>
        </p:nvSpPr>
        <p:spPr/>
        <p:txBody>
          <a:bodyPr/>
          <a:lstStyle/>
          <a:p>
            <a:r>
              <a:rPr lang="en-US" dirty="0"/>
              <a:t>Th</a:t>
            </a:r>
            <a:r>
              <a:rPr lang="pl-PL" dirty="0" err="1"/>
              <a:t>ree-layer</a:t>
            </a:r>
            <a:r>
              <a:rPr lang="pl-PL" dirty="0"/>
              <a:t> Architecture</a:t>
            </a:r>
            <a:endParaRPr lang="en-US" dirty="0"/>
          </a:p>
        </p:txBody>
      </p:sp>
      <p:sp>
        <p:nvSpPr>
          <p:cNvPr id="3" name="Rectangle: Rounded Corners 2">
            <a:extLst>
              <a:ext uri="{FF2B5EF4-FFF2-40B4-BE49-F238E27FC236}">
                <a16:creationId xmlns:a16="http://schemas.microsoft.com/office/drawing/2014/main" id="{CD8698EC-44FD-4E72-A143-7012D7FDEC42}"/>
              </a:ext>
            </a:extLst>
          </p:cNvPr>
          <p:cNvSpPr/>
          <p:nvPr/>
        </p:nvSpPr>
        <p:spPr>
          <a:xfrm>
            <a:off x="4699000" y="1082736"/>
            <a:ext cx="2794000" cy="5728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t>Users</a:t>
            </a:r>
          </a:p>
        </p:txBody>
      </p:sp>
      <p:sp>
        <p:nvSpPr>
          <p:cNvPr id="8" name="Rectangle 7">
            <a:extLst>
              <a:ext uri="{FF2B5EF4-FFF2-40B4-BE49-F238E27FC236}">
                <a16:creationId xmlns:a16="http://schemas.microsoft.com/office/drawing/2014/main" id="{0440AF65-D508-4D97-AFAE-A1AE883EA813}"/>
              </a:ext>
            </a:extLst>
          </p:cNvPr>
          <p:cNvSpPr/>
          <p:nvPr/>
        </p:nvSpPr>
        <p:spPr>
          <a:xfrm>
            <a:off x="3429000" y="230219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User Interface</a:t>
            </a:r>
            <a:endParaRPr lang="en-US" sz="2400" dirty="0"/>
          </a:p>
        </p:txBody>
      </p:sp>
      <p:sp>
        <p:nvSpPr>
          <p:cNvPr id="10" name="Rectangle 9">
            <a:extLst>
              <a:ext uri="{FF2B5EF4-FFF2-40B4-BE49-F238E27FC236}">
                <a16:creationId xmlns:a16="http://schemas.microsoft.com/office/drawing/2014/main" id="{C70077CD-F039-4AD6-A92A-A0A7677B40AF}"/>
              </a:ext>
            </a:extLst>
          </p:cNvPr>
          <p:cNvSpPr/>
          <p:nvPr/>
        </p:nvSpPr>
        <p:spPr>
          <a:xfrm>
            <a:off x="3429000" y="3429000"/>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Business Logic</a:t>
            </a:r>
          </a:p>
        </p:txBody>
      </p:sp>
      <p:sp>
        <p:nvSpPr>
          <p:cNvPr id="12" name="Rectangle 11">
            <a:extLst>
              <a:ext uri="{FF2B5EF4-FFF2-40B4-BE49-F238E27FC236}">
                <a16:creationId xmlns:a16="http://schemas.microsoft.com/office/drawing/2014/main" id="{231E0D7E-B793-424C-8C81-8854869B9D17}"/>
              </a:ext>
            </a:extLst>
          </p:cNvPr>
          <p:cNvSpPr/>
          <p:nvPr/>
        </p:nvSpPr>
        <p:spPr>
          <a:xfrm>
            <a:off x="3429000" y="455580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Data Access</a:t>
            </a:r>
          </a:p>
        </p:txBody>
      </p:sp>
      <p:sp>
        <p:nvSpPr>
          <p:cNvPr id="14" name="Cylinder 13">
            <a:extLst>
              <a:ext uri="{FF2B5EF4-FFF2-40B4-BE49-F238E27FC236}">
                <a16:creationId xmlns:a16="http://schemas.microsoft.com/office/drawing/2014/main" id="{E8549025-C23E-4FD3-A07D-7774B301B243}"/>
              </a:ext>
            </a:extLst>
          </p:cNvPr>
          <p:cNvSpPr/>
          <p:nvPr/>
        </p:nvSpPr>
        <p:spPr>
          <a:xfrm>
            <a:off x="3515013" y="5822654"/>
            <a:ext cx="5161974"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1"/>
                </a:solidFill>
              </a:rPr>
              <a:t>Database or other persistence source</a:t>
            </a:r>
          </a:p>
        </p:txBody>
      </p:sp>
      <p:cxnSp>
        <p:nvCxnSpPr>
          <p:cNvPr id="16" name="Straight Arrow Connector 15">
            <a:extLst>
              <a:ext uri="{FF2B5EF4-FFF2-40B4-BE49-F238E27FC236}">
                <a16:creationId xmlns:a16="http://schemas.microsoft.com/office/drawing/2014/main" id="{31469B6E-CC3A-4969-9971-6643BE9B9717}"/>
              </a:ext>
            </a:extLst>
          </p:cNvPr>
          <p:cNvCxnSpPr>
            <a:stCxn id="3" idx="2"/>
            <a:endCxn id="8" idx="0"/>
          </p:cNvCxnSpPr>
          <p:nvPr/>
        </p:nvCxnSpPr>
        <p:spPr>
          <a:xfrm>
            <a:off x="6096000" y="1655581"/>
            <a:ext cx="0" cy="64661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FF214D-1830-40A5-8D9E-CE71920DFF9D}"/>
              </a:ext>
            </a:extLst>
          </p:cNvPr>
          <p:cNvCxnSpPr>
            <a:stCxn id="8" idx="2"/>
            <a:endCxn id="10" idx="0"/>
          </p:cNvCxnSpPr>
          <p:nvPr/>
        </p:nvCxnSpPr>
        <p:spPr>
          <a:xfrm>
            <a:off x="6096000" y="3033715"/>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365FC-F622-4C76-B6C6-394455A79878}"/>
              </a:ext>
            </a:extLst>
          </p:cNvPr>
          <p:cNvCxnSpPr>
            <a:cxnSpLocks/>
            <a:stCxn id="10" idx="2"/>
            <a:endCxn id="12" idx="0"/>
          </p:cNvCxnSpPr>
          <p:nvPr/>
        </p:nvCxnSpPr>
        <p:spPr>
          <a:xfrm>
            <a:off x="6096000" y="4160520"/>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43CA18-31BE-4035-BDE6-030C6A82D0C8}"/>
              </a:ext>
            </a:extLst>
          </p:cNvPr>
          <p:cNvCxnSpPr>
            <a:stCxn id="12" idx="2"/>
            <a:endCxn id="14" idx="0"/>
          </p:cNvCxnSpPr>
          <p:nvPr/>
        </p:nvCxnSpPr>
        <p:spPr>
          <a:xfrm>
            <a:off x="6096000" y="5287325"/>
            <a:ext cx="0" cy="77432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757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JL">
  <a:themeElements>
    <a:clrScheme name="JL">
      <a:dk1>
        <a:srgbClr val="000000"/>
      </a:dk1>
      <a:lt1>
        <a:sysClr val="window" lastClr="FFFFFF"/>
      </a:lt1>
      <a:dk2>
        <a:srgbClr val="000000"/>
      </a:dk2>
      <a:lt2>
        <a:srgbClr val="FFFFFF"/>
      </a:lt2>
      <a:accent1>
        <a:srgbClr val="9F658B"/>
      </a:accent1>
      <a:accent2>
        <a:srgbClr val="C39DB4"/>
      </a:accent2>
      <a:accent3>
        <a:srgbClr val="F2E5EA"/>
      </a:accent3>
      <a:accent4>
        <a:srgbClr val="EFD77D"/>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2.xml><?xml version="1.0" encoding="utf-8"?>
<a:theme xmlns:a="http://schemas.openxmlformats.org/drawingml/2006/main" name="1_JL">
  <a:themeElements>
    <a:clrScheme name="Custom 10">
      <a:dk1>
        <a:srgbClr val="000000"/>
      </a:dk1>
      <a:lt1>
        <a:sysClr val="window" lastClr="FFFFFF"/>
      </a:lt1>
      <a:dk2>
        <a:srgbClr val="523767"/>
      </a:dk2>
      <a:lt2>
        <a:srgbClr val="FCFAFB"/>
      </a:lt2>
      <a:accent1>
        <a:srgbClr val="9F658B"/>
      </a:accent1>
      <a:accent2>
        <a:srgbClr val="C39DB4"/>
      </a:accent2>
      <a:accent3>
        <a:srgbClr val="88323A"/>
      </a:accent3>
      <a:accent4>
        <a:srgbClr val="6D2855"/>
      </a:accent4>
      <a:accent5>
        <a:srgbClr val="C3D696"/>
      </a:accent5>
      <a:accent6>
        <a:srgbClr val="8DBAE3"/>
      </a:accent6>
      <a:hlink>
        <a:srgbClr val="000000"/>
      </a:hlink>
      <a:folHlink>
        <a:srgbClr val="47265F"/>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3.xml><?xml version="1.0" encoding="utf-8"?>
<a:theme xmlns:a="http://schemas.openxmlformats.org/drawingml/2006/main" name="1_Dotnet_Template">
  <a:themeElements>
    <a:clrScheme name="Custom 12">
      <a:dk1>
        <a:srgbClr val="505050"/>
      </a:dk1>
      <a:lt1>
        <a:srgbClr val="FFFFFF"/>
      </a:lt1>
      <a:dk2>
        <a:srgbClr val="6D2855"/>
      </a:dk2>
      <a:lt2>
        <a:srgbClr val="F2F2F2"/>
      </a:lt2>
      <a:accent1>
        <a:srgbClr val="7030A0"/>
      </a:accent1>
      <a:accent2>
        <a:srgbClr val="0078D7"/>
      </a:accent2>
      <a:accent3>
        <a:srgbClr val="008272"/>
      </a:accent3>
      <a:accent4>
        <a:srgbClr val="D2D2D2"/>
      </a:accent4>
      <a:accent5>
        <a:srgbClr val="737373"/>
      </a:accent5>
      <a:accent6>
        <a:srgbClr val="505050"/>
      </a:accent6>
      <a:hlink>
        <a:srgbClr val="47265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6732E-387D-41C1-8231-0E1DE3769F9A}">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ThemeJLnMSC</Template>
  <TotalTime>37105</TotalTime>
  <Words>1234</Words>
  <Application>Microsoft Office PowerPoint</Application>
  <PresentationFormat>Widescreen</PresentationFormat>
  <Paragraphs>269</Paragraphs>
  <Slides>53</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53</vt:i4>
      </vt:variant>
    </vt:vector>
  </HeadingPairs>
  <TitlesOfParts>
    <vt:vector size="67" baseType="lpstr">
      <vt:lpstr>Arial</vt:lpstr>
      <vt:lpstr>Calibri</vt:lpstr>
      <vt:lpstr>Trebuchet MS</vt:lpstr>
      <vt:lpstr>Segoe UI Light</vt:lpstr>
      <vt:lpstr>Roboto Black</vt:lpstr>
      <vt:lpstr>Gill Sans MT</vt:lpstr>
      <vt:lpstr>Roboto</vt:lpstr>
      <vt:lpstr>Consolas</vt:lpstr>
      <vt:lpstr>Segoe UI</vt:lpstr>
      <vt:lpstr>Wingdings</vt:lpstr>
      <vt:lpstr>Segoe UI Semibold</vt:lpstr>
      <vt:lpstr>JL</vt:lpstr>
      <vt:lpstr>1_JL</vt:lpstr>
      <vt:lpstr>1_Dotnet_Template</vt:lpstr>
      <vt:lpstr>PowerPoint Presentation</vt:lpstr>
      <vt:lpstr>Architecture</vt:lpstr>
      <vt:lpstr>What is Software architecture?</vt:lpstr>
      <vt:lpstr>Decisions, Decisions, Decisions</vt:lpstr>
      <vt:lpstr>Architecture history</vt:lpstr>
      <vt:lpstr>PowerPoint Presentation</vt:lpstr>
      <vt:lpstr>Common Architectures</vt:lpstr>
      <vt:lpstr>Classic  Three-layer Database-centric Architecture  Onion Architecture </vt:lpstr>
      <vt:lpstr>Three-layer Architecture</vt:lpstr>
      <vt:lpstr>Three-layer Architecture</vt:lpstr>
      <vt:lpstr>Hexagon</vt:lpstr>
      <vt:lpstr>Hexagon</vt:lpstr>
      <vt:lpstr>Clean  Architecture</vt:lpstr>
      <vt:lpstr>Clean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Layer</vt:lpstr>
      <vt:lpstr>PowerPoint Presentation</vt:lpstr>
      <vt:lpstr>PowerPoint Presentation</vt:lpstr>
      <vt:lpstr>PowerPoint Presentation</vt:lpstr>
      <vt:lpstr>PowerPoint Presentation</vt:lpstr>
      <vt:lpstr>CQRS Architecture</vt:lpstr>
      <vt:lpstr>PowerPoint Presentation</vt:lpstr>
      <vt:lpstr>PowerPoint Presentation</vt:lpstr>
      <vt:lpstr>Radek Maziarka</vt:lpstr>
      <vt:lpstr>PowerPoint Presentation</vt:lpstr>
      <vt:lpstr>Oskar Dudycz</vt:lpstr>
      <vt:lpstr>PowerPoint Presentation</vt:lpstr>
      <vt:lpstr>PowerPoint Presentation</vt:lpstr>
      <vt:lpstr>PowerPoint Presentation</vt:lpstr>
      <vt:lpstr>PowerPoint Presentation</vt:lpstr>
      <vt:lpstr>Functional Cohesion/Organization</vt:lpstr>
      <vt:lpstr>New order. Nano-services or serverless</vt:lpstr>
      <vt:lpstr>Big ball of mud</vt:lpstr>
      <vt:lpstr>PowerPoint Presentation</vt:lpstr>
      <vt:lpstr>PowerPoint Presentation</vt:lpstr>
      <vt:lpstr>PowerPoint Presentation</vt:lpstr>
      <vt:lpstr>Modular monolith</vt:lpstr>
      <vt:lpstr>PowerPoint Presentation</vt:lpstr>
      <vt:lpstr>12 factor</vt:lpstr>
      <vt:lpstr>PowerPoint Presentation</vt:lpstr>
      <vt:lpstr>PowerPoint Presentation</vt:lpstr>
      <vt:lpstr>PowerPoint Presentation</vt:lpstr>
      <vt:lpstr>Library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Lamch</dc:creator>
  <cp:lastModifiedBy>Joanna Lamch</cp:lastModifiedBy>
  <cp:revision>603</cp:revision>
  <dcterms:created xsi:type="dcterms:W3CDTF">2017-10-26T19:30:57Z</dcterms:created>
  <dcterms:modified xsi:type="dcterms:W3CDTF">2020-08-15T23:33:59Z</dcterms:modified>
</cp:coreProperties>
</file>